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760" r:id="rId5"/>
  </p:sldMasterIdLst>
  <p:notesMasterIdLst>
    <p:notesMasterId r:id="rId18"/>
  </p:notesMasterIdLst>
  <p:sldIdLst>
    <p:sldId id="273" r:id="rId6"/>
    <p:sldId id="257" r:id="rId7"/>
    <p:sldId id="259" r:id="rId8"/>
    <p:sldId id="267" r:id="rId9"/>
    <p:sldId id="260" r:id="rId10"/>
    <p:sldId id="261" r:id="rId11"/>
    <p:sldId id="258" r:id="rId12"/>
    <p:sldId id="265" r:id="rId13"/>
    <p:sldId id="268" r:id="rId14"/>
    <p:sldId id="286" r:id="rId15"/>
    <p:sldId id="275" r:id="rId16"/>
    <p:sldId id="26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4EA334-2404-49EF-9A0F-92958F303497}" v="75" dt="2025-02-24T20:43:01.419"/>
    <p1510:client id="{54C00988-FF2F-2BB8-8F1F-4EF1B7E947CD}" v="2" dt="2025-02-24T20:19:46.910"/>
    <p1510:client id="{BD4D068A-B189-54A3-D428-24C55E167E80}" v="1" dt="2025-02-25T18:18:07.4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454060-6223-4B4E-BD1A-209451B18D36}" type="datetimeFigureOut">
              <a:rPr lang="en-US" smtClean="0"/>
              <a:t>2/25/2025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D57526-0F10-48B5-B349-EE9E5879D60B}" type="slidenum">
              <a:rPr lang="en-US" smtClean="0"/>
              <a:t>‹#›</a:t>
            </a:fld>
            <a:endParaRPr lang="en-US"/>
          </a:p>
        </p:txBody>
      </p:sp>
    </p:spTree>
    <p:extLst>
      <p:ext uri="{BB962C8B-B14F-4D97-AF65-F5344CB8AC3E}">
        <p14:creationId xmlns:p14="http://schemas.microsoft.com/office/powerpoint/2010/main" val="1375717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2D57526-0F10-48B5-B349-EE9E5879D60B}" type="slidenum">
              <a:rPr lang="en-US" smtClean="0"/>
              <a:t>1</a:t>
            </a:fld>
            <a:endParaRPr lang="en-US"/>
          </a:p>
        </p:txBody>
      </p:sp>
    </p:spTree>
    <p:extLst>
      <p:ext uri="{BB962C8B-B14F-4D97-AF65-F5344CB8AC3E}">
        <p14:creationId xmlns:p14="http://schemas.microsoft.com/office/powerpoint/2010/main" val="2655562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2D57526-0F10-48B5-B349-EE9E5879D60B}" type="slidenum">
              <a:rPr lang="en-US" smtClean="0"/>
              <a:t>10</a:t>
            </a:fld>
            <a:endParaRPr lang="en-US"/>
          </a:p>
        </p:txBody>
      </p:sp>
    </p:spTree>
    <p:extLst>
      <p:ext uri="{BB962C8B-B14F-4D97-AF65-F5344CB8AC3E}">
        <p14:creationId xmlns:p14="http://schemas.microsoft.com/office/powerpoint/2010/main" val="3781088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2D57526-0F10-48B5-B349-EE9E5879D60B}" type="slidenum">
              <a:rPr lang="en-US" smtClean="0"/>
              <a:t>11</a:t>
            </a:fld>
            <a:endParaRPr lang="en-US"/>
          </a:p>
        </p:txBody>
      </p:sp>
    </p:spTree>
    <p:extLst>
      <p:ext uri="{BB962C8B-B14F-4D97-AF65-F5344CB8AC3E}">
        <p14:creationId xmlns:p14="http://schemas.microsoft.com/office/powerpoint/2010/main" val="2000501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82D57526-0F10-48B5-B349-EE9E5879D60B}" type="slidenum">
              <a:rPr lang="en-US" smtClean="0"/>
              <a:t>12</a:t>
            </a:fld>
            <a:endParaRPr lang="en-US"/>
          </a:p>
        </p:txBody>
      </p:sp>
    </p:spTree>
    <p:extLst>
      <p:ext uri="{BB962C8B-B14F-4D97-AF65-F5344CB8AC3E}">
        <p14:creationId xmlns:p14="http://schemas.microsoft.com/office/powerpoint/2010/main" val="271779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2D57526-0F10-48B5-B349-EE9E5879D60B}" type="slidenum">
              <a:rPr lang="en-US" smtClean="0"/>
              <a:t>2</a:t>
            </a:fld>
            <a:endParaRPr lang="en-US"/>
          </a:p>
        </p:txBody>
      </p:sp>
    </p:spTree>
    <p:extLst>
      <p:ext uri="{BB962C8B-B14F-4D97-AF65-F5344CB8AC3E}">
        <p14:creationId xmlns:p14="http://schemas.microsoft.com/office/powerpoint/2010/main" val="230803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82D57526-0F10-48B5-B349-EE9E5879D60B}" type="slidenum">
              <a:rPr lang="en-US" smtClean="0"/>
              <a:t>3</a:t>
            </a:fld>
            <a:endParaRPr lang="en-US"/>
          </a:p>
        </p:txBody>
      </p:sp>
    </p:spTree>
    <p:extLst>
      <p:ext uri="{BB962C8B-B14F-4D97-AF65-F5344CB8AC3E}">
        <p14:creationId xmlns:p14="http://schemas.microsoft.com/office/powerpoint/2010/main" val="225458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2D57526-0F10-48B5-B349-EE9E5879D60B}" type="slidenum">
              <a:rPr lang="en-US" smtClean="0"/>
              <a:t>4</a:t>
            </a:fld>
            <a:endParaRPr lang="en-US"/>
          </a:p>
        </p:txBody>
      </p:sp>
    </p:spTree>
    <p:extLst>
      <p:ext uri="{BB962C8B-B14F-4D97-AF65-F5344CB8AC3E}">
        <p14:creationId xmlns:p14="http://schemas.microsoft.com/office/powerpoint/2010/main" val="3873011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82D57526-0F10-48B5-B349-EE9E5879D60B}" type="slidenum">
              <a:rPr lang="en-US" smtClean="0"/>
              <a:t>5</a:t>
            </a:fld>
            <a:endParaRPr lang="en-US"/>
          </a:p>
        </p:txBody>
      </p:sp>
    </p:spTree>
    <p:extLst>
      <p:ext uri="{BB962C8B-B14F-4D97-AF65-F5344CB8AC3E}">
        <p14:creationId xmlns:p14="http://schemas.microsoft.com/office/powerpoint/2010/main" val="2620473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D57526-0F10-48B5-B349-EE9E5879D60B}" type="slidenum">
              <a:rPr lang="en-US" smtClean="0"/>
              <a:t>6</a:t>
            </a:fld>
            <a:endParaRPr lang="en-US"/>
          </a:p>
        </p:txBody>
      </p:sp>
    </p:spTree>
    <p:extLst>
      <p:ext uri="{BB962C8B-B14F-4D97-AF65-F5344CB8AC3E}">
        <p14:creationId xmlns:p14="http://schemas.microsoft.com/office/powerpoint/2010/main" val="2624807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D57526-0F10-48B5-B349-EE9E5879D60B}" type="slidenum">
              <a:rPr lang="en-US" smtClean="0"/>
              <a:t>7</a:t>
            </a:fld>
            <a:endParaRPr lang="en-US"/>
          </a:p>
        </p:txBody>
      </p:sp>
    </p:spTree>
    <p:extLst>
      <p:ext uri="{BB962C8B-B14F-4D97-AF65-F5344CB8AC3E}">
        <p14:creationId xmlns:p14="http://schemas.microsoft.com/office/powerpoint/2010/main" val="2850206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82D57526-0F10-48B5-B349-EE9E5879D60B}" type="slidenum">
              <a:rPr lang="en-US" smtClean="0"/>
              <a:t>8</a:t>
            </a:fld>
            <a:endParaRPr lang="en-US"/>
          </a:p>
        </p:txBody>
      </p:sp>
    </p:spTree>
    <p:extLst>
      <p:ext uri="{BB962C8B-B14F-4D97-AF65-F5344CB8AC3E}">
        <p14:creationId xmlns:p14="http://schemas.microsoft.com/office/powerpoint/2010/main" val="1741599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D57526-0F10-48B5-B349-EE9E5879D60B}" type="slidenum">
              <a:rPr lang="en-US" smtClean="0"/>
              <a:t>9</a:t>
            </a:fld>
            <a:endParaRPr lang="en-US"/>
          </a:p>
        </p:txBody>
      </p:sp>
    </p:spTree>
    <p:extLst>
      <p:ext uri="{BB962C8B-B14F-4D97-AF65-F5344CB8AC3E}">
        <p14:creationId xmlns:p14="http://schemas.microsoft.com/office/powerpoint/2010/main" val="4062200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3F7BFBF-2C7B-4087-840D-026A0A390210}" type="datetimeFigureOut">
              <a:rPr lang="en-US" smtClean="0"/>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BA1A9-A339-4A4B-AC09-B77562A11083}" type="slidenum">
              <a:rPr lang="en-US" smtClean="0"/>
              <a:t>‹#›</a:t>
            </a:fld>
            <a:endParaRPr lang="en-US"/>
          </a:p>
        </p:txBody>
      </p:sp>
    </p:spTree>
    <p:extLst>
      <p:ext uri="{BB962C8B-B14F-4D97-AF65-F5344CB8AC3E}">
        <p14:creationId xmlns:p14="http://schemas.microsoft.com/office/powerpoint/2010/main" val="2631950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F7BFBF-2C7B-4087-840D-026A0A390210}" type="datetimeFigureOut">
              <a:rPr lang="en-US" smtClean="0"/>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BA1A9-A339-4A4B-AC09-B77562A11083}" type="slidenum">
              <a:rPr lang="en-US" smtClean="0"/>
              <a:t>‹#›</a:t>
            </a:fld>
            <a:endParaRPr lang="en-US"/>
          </a:p>
        </p:txBody>
      </p:sp>
    </p:spTree>
    <p:extLst>
      <p:ext uri="{BB962C8B-B14F-4D97-AF65-F5344CB8AC3E}">
        <p14:creationId xmlns:p14="http://schemas.microsoft.com/office/powerpoint/2010/main" val="166874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F7BFBF-2C7B-4087-840D-026A0A390210}" type="datetimeFigureOut">
              <a:rPr lang="en-US" smtClean="0"/>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BA1A9-A339-4A4B-AC09-B77562A11083}"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225219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F7BFBF-2C7B-4087-840D-026A0A390210}" type="datetimeFigureOut">
              <a:rPr lang="en-US" smtClean="0"/>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BA1A9-A339-4A4B-AC09-B77562A11083}" type="slidenum">
              <a:rPr lang="en-US" smtClean="0"/>
              <a:t>‹#›</a:t>
            </a:fld>
            <a:endParaRPr lang="en-US"/>
          </a:p>
        </p:txBody>
      </p:sp>
    </p:spTree>
    <p:extLst>
      <p:ext uri="{BB962C8B-B14F-4D97-AF65-F5344CB8AC3E}">
        <p14:creationId xmlns:p14="http://schemas.microsoft.com/office/powerpoint/2010/main" val="1877708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F7BFBF-2C7B-4087-840D-026A0A390210}" type="datetimeFigureOut">
              <a:rPr lang="en-US" smtClean="0"/>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BA1A9-A339-4A4B-AC09-B77562A1108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12600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F7BFBF-2C7B-4087-840D-026A0A390210}" type="datetimeFigureOut">
              <a:rPr lang="en-US" smtClean="0"/>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BA1A9-A339-4A4B-AC09-B77562A11083}" type="slidenum">
              <a:rPr lang="en-US" smtClean="0"/>
              <a:t>‹#›</a:t>
            </a:fld>
            <a:endParaRPr lang="en-US"/>
          </a:p>
        </p:txBody>
      </p:sp>
    </p:spTree>
    <p:extLst>
      <p:ext uri="{BB962C8B-B14F-4D97-AF65-F5344CB8AC3E}">
        <p14:creationId xmlns:p14="http://schemas.microsoft.com/office/powerpoint/2010/main" val="4239168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F7BFBF-2C7B-4087-840D-026A0A390210}" type="datetimeFigureOut">
              <a:rPr lang="en-US" smtClean="0"/>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BA1A9-A339-4A4B-AC09-B77562A11083}" type="slidenum">
              <a:rPr lang="en-US" smtClean="0"/>
              <a:t>‹#›</a:t>
            </a:fld>
            <a:endParaRPr lang="en-US"/>
          </a:p>
        </p:txBody>
      </p:sp>
    </p:spTree>
    <p:extLst>
      <p:ext uri="{BB962C8B-B14F-4D97-AF65-F5344CB8AC3E}">
        <p14:creationId xmlns:p14="http://schemas.microsoft.com/office/powerpoint/2010/main" val="230936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F7BFBF-2C7B-4087-840D-026A0A390210}" type="datetimeFigureOut">
              <a:rPr lang="en-US" smtClean="0"/>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BA1A9-A339-4A4B-AC09-B77562A11083}" type="slidenum">
              <a:rPr lang="en-US" smtClean="0"/>
              <a:t>‹#›</a:t>
            </a:fld>
            <a:endParaRPr lang="en-US"/>
          </a:p>
        </p:txBody>
      </p:sp>
    </p:spTree>
    <p:extLst>
      <p:ext uri="{BB962C8B-B14F-4D97-AF65-F5344CB8AC3E}">
        <p14:creationId xmlns:p14="http://schemas.microsoft.com/office/powerpoint/2010/main" val="292387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Your Date Here</a:t>
            </a:r>
          </a:p>
        </p:txBody>
      </p:sp>
      <p:sp>
        <p:nvSpPr>
          <p:cNvPr id="5" name="Footer Placeholder 4"/>
          <p:cNvSpPr>
            <a:spLocks noGrp="1"/>
          </p:cNvSpPr>
          <p:nvPr>
            <p:ph type="ftr" sz="quarter" idx="11"/>
          </p:nvPr>
        </p:nvSpPr>
        <p:spPr/>
        <p:txBody>
          <a:bodyPr/>
          <a:lstStyle/>
          <a:p>
            <a:r>
              <a:rPr lang="en-US"/>
              <a:t>Your Footer Here</a:t>
            </a:r>
          </a:p>
        </p:txBody>
      </p:sp>
      <p:sp>
        <p:nvSpPr>
          <p:cNvPr id="6" name="Slide Number Placeholder 5"/>
          <p:cNvSpPr>
            <a:spLocks noGrp="1"/>
          </p:cNvSpPr>
          <p:nvPr>
            <p:ph type="sldNum" sz="quarter" idx="12"/>
          </p:nvPr>
        </p:nvSpPr>
        <p:spPr/>
        <p:txBody>
          <a:bodyPr/>
          <a:lstStyle/>
          <a:p>
            <a:fld id="{FA3EE389-E41A-49AC-9975-3D3899FF737D}" type="slidenum">
              <a:rPr lang="en-US" smtClean="0"/>
              <a:t>‹#›</a:t>
            </a:fld>
            <a:endParaRPr lang="en-US"/>
          </a:p>
        </p:txBody>
      </p:sp>
    </p:spTree>
    <p:extLst>
      <p:ext uri="{BB962C8B-B14F-4D97-AF65-F5344CB8AC3E}">
        <p14:creationId xmlns:p14="http://schemas.microsoft.com/office/powerpoint/2010/main" val="4142245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Your Date Here</a:t>
            </a:r>
          </a:p>
        </p:txBody>
      </p:sp>
      <p:sp>
        <p:nvSpPr>
          <p:cNvPr id="5" name="Footer Placeholder 4"/>
          <p:cNvSpPr>
            <a:spLocks noGrp="1"/>
          </p:cNvSpPr>
          <p:nvPr>
            <p:ph type="ftr" sz="quarter" idx="11"/>
          </p:nvPr>
        </p:nvSpPr>
        <p:spPr/>
        <p:txBody>
          <a:bodyPr/>
          <a:lstStyle/>
          <a:p>
            <a:r>
              <a:rPr lang="en-US"/>
              <a:t>Your Footer Here</a:t>
            </a:r>
          </a:p>
        </p:txBody>
      </p:sp>
      <p:sp>
        <p:nvSpPr>
          <p:cNvPr id="6" name="Slide Number Placeholder 5"/>
          <p:cNvSpPr>
            <a:spLocks noGrp="1"/>
          </p:cNvSpPr>
          <p:nvPr>
            <p:ph type="sldNum" sz="quarter" idx="12"/>
          </p:nvPr>
        </p:nvSpPr>
        <p:spPr/>
        <p:txBody>
          <a:bodyPr/>
          <a:lstStyle/>
          <a:p>
            <a:fld id="{FA3EE389-E41A-49AC-9975-3D3899FF737D}" type="slidenum">
              <a:rPr lang="en-US" smtClean="0"/>
              <a:t>‹#›</a:t>
            </a:fld>
            <a:endParaRPr lang="en-US"/>
          </a:p>
        </p:txBody>
      </p:sp>
    </p:spTree>
    <p:extLst>
      <p:ext uri="{BB962C8B-B14F-4D97-AF65-F5344CB8AC3E}">
        <p14:creationId xmlns:p14="http://schemas.microsoft.com/office/powerpoint/2010/main" val="31332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Your Date Here</a:t>
            </a:r>
          </a:p>
        </p:txBody>
      </p:sp>
      <p:sp>
        <p:nvSpPr>
          <p:cNvPr id="5" name="Footer Placeholder 4"/>
          <p:cNvSpPr>
            <a:spLocks noGrp="1"/>
          </p:cNvSpPr>
          <p:nvPr>
            <p:ph type="ftr" sz="quarter" idx="11"/>
          </p:nvPr>
        </p:nvSpPr>
        <p:spPr/>
        <p:txBody>
          <a:bodyPr/>
          <a:lstStyle/>
          <a:p>
            <a:r>
              <a:rPr lang="en-US"/>
              <a:t>Your Footer Here</a:t>
            </a:r>
          </a:p>
        </p:txBody>
      </p:sp>
      <p:sp>
        <p:nvSpPr>
          <p:cNvPr id="6" name="Slide Number Placeholder 5"/>
          <p:cNvSpPr>
            <a:spLocks noGrp="1"/>
          </p:cNvSpPr>
          <p:nvPr>
            <p:ph type="sldNum" sz="quarter" idx="12"/>
          </p:nvPr>
        </p:nvSpPr>
        <p:spPr/>
        <p:txBody>
          <a:bodyPr/>
          <a:lstStyle/>
          <a:p>
            <a:fld id="{FA3EE389-E41A-49AC-9975-3D3899FF737D}" type="slidenum">
              <a:rPr lang="en-US" smtClean="0"/>
              <a:t>‹#›</a:t>
            </a:fld>
            <a:endParaRPr lang="en-US"/>
          </a:p>
        </p:txBody>
      </p:sp>
    </p:spTree>
    <p:extLst>
      <p:ext uri="{BB962C8B-B14F-4D97-AF65-F5344CB8AC3E}">
        <p14:creationId xmlns:p14="http://schemas.microsoft.com/office/powerpoint/2010/main" val="4134987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F7BFBF-2C7B-4087-840D-026A0A390210}" type="datetimeFigureOut">
              <a:rPr lang="en-US" smtClean="0"/>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BA1A9-A339-4A4B-AC09-B77562A11083}" type="slidenum">
              <a:rPr lang="en-US" smtClean="0"/>
              <a:t>‹#›</a:t>
            </a:fld>
            <a:endParaRPr lang="en-US"/>
          </a:p>
        </p:txBody>
      </p:sp>
    </p:spTree>
    <p:extLst>
      <p:ext uri="{BB962C8B-B14F-4D97-AF65-F5344CB8AC3E}">
        <p14:creationId xmlns:p14="http://schemas.microsoft.com/office/powerpoint/2010/main" val="196944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2952B5-7A2F-4CC8-B7CE-9234E21C2837}" type="datetime1">
              <a:rPr lang="en-US" smtClean="0"/>
              <a:pPr/>
              <a:t>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500246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Your Date Here</a:t>
            </a:r>
          </a:p>
        </p:txBody>
      </p:sp>
      <p:sp>
        <p:nvSpPr>
          <p:cNvPr id="8" name="Footer Placeholder 7"/>
          <p:cNvSpPr>
            <a:spLocks noGrp="1"/>
          </p:cNvSpPr>
          <p:nvPr>
            <p:ph type="ftr" sz="quarter" idx="11"/>
          </p:nvPr>
        </p:nvSpPr>
        <p:spPr/>
        <p:txBody>
          <a:bodyPr/>
          <a:lstStyle/>
          <a:p>
            <a:r>
              <a:rPr lang="en-US"/>
              <a:t>Your Footer Here</a:t>
            </a:r>
          </a:p>
        </p:txBody>
      </p:sp>
      <p:sp>
        <p:nvSpPr>
          <p:cNvPr id="9" name="Slide Number Placeholder 8"/>
          <p:cNvSpPr>
            <a:spLocks noGrp="1"/>
          </p:cNvSpPr>
          <p:nvPr>
            <p:ph type="sldNum" sz="quarter" idx="12"/>
          </p:nvPr>
        </p:nvSpPr>
        <p:spPr/>
        <p:txBody>
          <a:bodyPr/>
          <a:lstStyle/>
          <a:p>
            <a:fld id="{FA3EE389-E41A-49AC-9975-3D3899FF737D}" type="slidenum">
              <a:rPr lang="en-US" smtClean="0"/>
              <a:t>‹#›</a:t>
            </a:fld>
            <a:endParaRPr lang="en-US"/>
          </a:p>
        </p:txBody>
      </p:sp>
    </p:spTree>
    <p:extLst>
      <p:ext uri="{BB962C8B-B14F-4D97-AF65-F5344CB8AC3E}">
        <p14:creationId xmlns:p14="http://schemas.microsoft.com/office/powerpoint/2010/main" val="2485605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Your Date Here</a:t>
            </a:r>
          </a:p>
        </p:txBody>
      </p:sp>
      <p:sp>
        <p:nvSpPr>
          <p:cNvPr id="4" name="Footer Placeholder 3"/>
          <p:cNvSpPr>
            <a:spLocks noGrp="1"/>
          </p:cNvSpPr>
          <p:nvPr>
            <p:ph type="ftr" sz="quarter" idx="11"/>
          </p:nvPr>
        </p:nvSpPr>
        <p:spPr/>
        <p:txBody>
          <a:bodyPr/>
          <a:lstStyle/>
          <a:p>
            <a:r>
              <a:rPr lang="en-US"/>
              <a:t>Your Footer Here</a:t>
            </a:r>
          </a:p>
        </p:txBody>
      </p:sp>
      <p:sp>
        <p:nvSpPr>
          <p:cNvPr id="5" name="Slide Number Placeholder 4"/>
          <p:cNvSpPr>
            <a:spLocks noGrp="1"/>
          </p:cNvSpPr>
          <p:nvPr>
            <p:ph type="sldNum" sz="quarter" idx="12"/>
          </p:nvPr>
        </p:nvSpPr>
        <p:spPr/>
        <p:txBody>
          <a:bodyPr/>
          <a:lstStyle/>
          <a:p>
            <a:fld id="{FA3EE389-E41A-49AC-9975-3D3899FF737D}" type="slidenum">
              <a:rPr lang="en-US" smtClean="0"/>
              <a:t>‹#›</a:t>
            </a:fld>
            <a:endParaRPr lang="en-US"/>
          </a:p>
        </p:txBody>
      </p:sp>
    </p:spTree>
    <p:extLst>
      <p:ext uri="{BB962C8B-B14F-4D97-AF65-F5344CB8AC3E}">
        <p14:creationId xmlns:p14="http://schemas.microsoft.com/office/powerpoint/2010/main" val="2257016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smtClean="0"/>
              <a:pPr/>
              <a:t>2/25/2025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8D9AD5-F248-4919-864A-CFD76CC027D6}" type="slidenum">
              <a:rPr lang="en-US" smtClean="0"/>
              <a:pPr/>
              <a:t>‹#›</a:t>
            </a:fld>
            <a:endParaRPr lang="en-US"/>
          </a:p>
        </p:txBody>
      </p:sp>
    </p:spTree>
    <p:extLst>
      <p:ext uri="{BB962C8B-B14F-4D97-AF65-F5344CB8AC3E}">
        <p14:creationId xmlns:p14="http://schemas.microsoft.com/office/powerpoint/2010/main" val="3726319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583DDF-CA54-461A-A486-592D2374C532}" type="datetimeFigureOut">
              <a:rPr lang="en-US" smtClean="0"/>
              <a:pPr/>
              <a:t>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8D9AD5-F248-4919-864A-CFD76CC027D6}" type="slidenum">
              <a:rPr lang="en-US" smtClean="0"/>
              <a:pPr/>
              <a:t>‹#›</a:t>
            </a:fld>
            <a:endParaRPr lang="en-US"/>
          </a:p>
        </p:txBody>
      </p:sp>
    </p:spTree>
    <p:extLst>
      <p:ext uri="{BB962C8B-B14F-4D97-AF65-F5344CB8AC3E}">
        <p14:creationId xmlns:p14="http://schemas.microsoft.com/office/powerpoint/2010/main" val="1081122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a:t>Your Date Here</a:t>
            </a:r>
          </a:p>
        </p:txBody>
      </p:sp>
      <p:sp>
        <p:nvSpPr>
          <p:cNvPr id="6" name="Footer Placeholder 5"/>
          <p:cNvSpPr>
            <a:spLocks noGrp="1"/>
          </p:cNvSpPr>
          <p:nvPr>
            <p:ph type="ftr" sz="quarter" idx="11"/>
          </p:nvPr>
        </p:nvSpPr>
        <p:spPr/>
        <p:txBody>
          <a:bodyPr/>
          <a:lstStyle/>
          <a:p>
            <a:r>
              <a:rPr lang="en-US"/>
              <a:t>Your Footer Here</a:t>
            </a:r>
          </a:p>
        </p:txBody>
      </p:sp>
      <p:sp>
        <p:nvSpPr>
          <p:cNvPr id="7" name="Slide Number Placeholder 6"/>
          <p:cNvSpPr>
            <a:spLocks noGrp="1"/>
          </p:cNvSpPr>
          <p:nvPr>
            <p:ph type="sldNum" sz="quarter" idx="12"/>
          </p:nvPr>
        </p:nvSpPr>
        <p:spPr/>
        <p:txBody>
          <a:bodyPr/>
          <a:lstStyle/>
          <a:p>
            <a:fld id="{FA3EE389-E41A-49AC-9975-3D3899FF737D}" type="slidenum">
              <a:rPr lang="en-US" smtClean="0"/>
              <a:t>‹#›</a:t>
            </a:fld>
            <a:endParaRPr lang="en-US"/>
          </a:p>
        </p:txBody>
      </p:sp>
    </p:spTree>
    <p:extLst>
      <p:ext uri="{BB962C8B-B14F-4D97-AF65-F5344CB8AC3E}">
        <p14:creationId xmlns:p14="http://schemas.microsoft.com/office/powerpoint/2010/main" val="361760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Your Date Here</a:t>
            </a:r>
          </a:p>
        </p:txBody>
      </p:sp>
      <p:sp>
        <p:nvSpPr>
          <p:cNvPr id="5" name="Footer Placeholder 4"/>
          <p:cNvSpPr>
            <a:spLocks noGrp="1"/>
          </p:cNvSpPr>
          <p:nvPr>
            <p:ph type="ftr" sz="quarter" idx="11"/>
          </p:nvPr>
        </p:nvSpPr>
        <p:spPr/>
        <p:txBody>
          <a:bodyPr/>
          <a:lstStyle/>
          <a:p>
            <a:r>
              <a:rPr lang="en-US"/>
              <a:t>Your Footer Here</a:t>
            </a:r>
          </a:p>
        </p:txBody>
      </p:sp>
      <p:sp>
        <p:nvSpPr>
          <p:cNvPr id="6" name="Slide Number Placeholder 5"/>
          <p:cNvSpPr>
            <a:spLocks noGrp="1"/>
          </p:cNvSpPr>
          <p:nvPr>
            <p:ph type="sldNum" sz="quarter" idx="12"/>
          </p:nvPr>
        </p:nvSpPr>
        <p:spPr/>
        <p:txBody>
          <a:bodyPr/>
          <a:lstStyle/>
          <a:p>
            <a:fld id="{FA3EE389-E41A-49AC-9975-3D3899FF737D}" type="slidenum">
              <a:rPr lang="en-US" smtClean="0"/>
              <a:t>‹#›</a:t>
            </a:fld>
            <a:endParaRPr lang="en-US"/>
          </a:p>
        </p:txBody>
      </p:sp>
    </p:spTree>
    <p:extLst>
      <p:ext uri="{BB962C8B-B14F-4D97-AF65-F5344CB8AC3E}">
        <p14:creationId xmlns:p14="http://schemas.microsoft.com/office/powerpoint/2010/main" val="1923491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Your Date Here</a:t>
            </a:r>
          </a:p>
        </p:txBody>
      </p:sp>
      <p:sp>
        <p:nvSpPr>
          <p:cNvPr id="5" name="Footer Placeholder 4"/>
          <p:cNvSpPr>
            <a:spLocks noGrp="1"/>
          </p:cNvSpPr>
          <p:nvPr>
            <p:ph type="ftr" sz="quarter" idx="11"/>
          </p:nvPr>
        </p:nvSpPr>
        <p:spPr/>
        <p:txBody>
          <a:bodyPr/>
          <a:lstStyle/>
          <a:p>
            <a:r>
              <a:rPr lang="en-US"/>
              <a:t>Your Footer Here</a:t>
            </a:r>
          </a:p>
        </p:txBody>
      </p:sp>
      <p:sp>
        <p:nvSpPr>
          <p:cNvPr id="6" name="Slide Number Placeholder 5"/>
          <p:cNvSpPr>
            <a:spLocks noGrp="1"/>
          </p:cNvSpPr>
          <p:nvPr>
            <p:ph type="sldNum" sz="quarter" idx="12"/>
          </p:nvPr>
        </p:nvSpPr>
        <p:spPr/>
        <p:txBody>
          <a:bodyPr/>
          <a:lstStyle/>
          <a:p>
            <a:fld id="{FA3EE389-E41A-49AC-9975-3D3899FF737D}"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latin typeface="Arial"/>
              </a:rPr>
              <a:t>”</a:t>
            </a:r>
            <a:endParaRPr lang="en-US">
              <a:solidFill>
                <a:schemeClr val="accent1">
                  <a:lumMod val="60000"/>
                  <a:lumOff val="40000"/>
                </a:schemeClr>
              </a:solidFill>
              <a:latin typeface="Arial"/>
            </a:endParaRPr>
          </a:p>
        </p:txBody>
      </p:sp>
    </p:spTree>
    <p:extLst>
      <p:ext uri="{BB962C8B-B14F-4D97-AF65-F5344CB8AC3E}">
        <p14:creationId xmlns:p14="http://schemas.microsoft.com/office/powerpoint/2010/main" val="3326939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Your Date Here</a:t>
            </a:r>
          </a:p>
        </p:txBody>
      </p:sp>
      <p:sp>
        <p:nvSpPr>
          <p:cNvPr id="5" name="Footer Placeholder 4"/>
          <p:cNvSpPr>
            <a:spLocks noGrp="1"/>
          </p:cNvSpPr>
          <p:nvPr>
            <p:ph type="ftr" sz="quarter" idx="11"/>
          </p:nvPr>
        </p:nvSpPr>
        <p:spPr/>
        <p:txBody>
          <a:bodyPr/>
          <a:lstStyle/>
          <a:p>
            <a:r>
              <a:rPr lang="en-US"/>
              <a:t>Your Footer Here</a:t>
            </a:r>
          </a:p>
        </p:txBody>
      </p:sp>
      <p:sp>
        <p:nvSpPr>
          <p:cNvPr id="6" name="Slide Number Placeholder 5"/>
          <p:cNvSpPr>
            <a:spLocks noGrp="1"/>
          </p:cNvSpPr>
          <p:nvPr>
            <p:ph type="sldNum" sz="quarter" idx="12"/>
          </p:nvPr>
        </p:nvSpPr>
        <p:spPr/>
        <p:txBody>
          <a:bodyPr/>
          <a:lstStyle/>
          <a:p>
            <a:fld id="{FA3EE389-E41A-49AC-9975-3D3899FF737D}" type="slidenum">
              <a:rPr lang="en-US" smtClean="0"/>
              <a:t>‹#›</a:t>
            </a:fld>
            <a:endParaRPr lang="en-US"/>
          </a:p>
        </p:txBody>
      </p:sp>
    </p:spTree>
    <p:extLst>
      <p:ext uri="{BB962C8B-B14F-4D97-AF65-F5344CB8AC3E}">
        <p14:creationId xmlns:p14="http://schemas.microsoft.com/office/powerpoint/2010/main" val="1368616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Your Date Here</a:t>
            </a:r>
          </a:p>
        </p:txBody>
      </p:sp>
      <p:sp>
        <p:nvSpPr>
          <p:cNvPr id="5" name="Footer Placeholder 4"/>
          <p:cNvSpPr>
            <a:spLocks noGrp="1"/>
          </p:cNvSpPr>
          <p:nvPr>
            <p:ph type="ftr" sz="quarter" idx="11"/>
          </p:nvPr>
        </p:nvSpPr>
        <p:spPr/>
        <p:txBody>
          <a:bodyPr/>
          <a:lstStyle/>
          <a:p>
            <a:r>
              <a:rPr lang="en-US"/>
              <a:t>Your Footer Here</a:t>
            </a:r>
          </a:p>
        </p:txBody>
      </p:sp>
      <p:sp>
        <p:nvSpPr>
          <p:cNvPr id="6" name="Slide Number Placeholder 5"/>
          <p:cNvSpPr>
            <a:spLocks noGrp="1"/>
          </p:cNvSpPr>
          <p:nvPr>
            <p:ph type="sldNum" sz="quarter" idx="12"/>
          </p:nvPr>
        </p:nvSpPr>
        <p:spPr/>
        <p:txBody>
          <a:bodyPr/>
          <a:lstStyle/>
          <a:p>
            <a:fld id="{FA3EE389-E41A-49AC-9975-3D3899FF737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4150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F7BFBF-2C7B-4087-840D-026A0A390210}" type="datetimeFigureOut">
              <a:rPr lang="en-US" smtClean="0"/>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FBA1A9-A339-4A4B-AC09-B77562A11083}" type="slidenum">
              <a:rPr lang="en-US" smtClean="0"/>
              <a:t>‹#›</a:t>
            </a:fld>
            <a:endParaRPr lang="en-US"/>
          </a:p>
        </p:txBody>
      </p:sp>
    </p:spTree>
    <p:extLst>
      <p:ext uri="{BB962C8B-B14F-4D97-AF65-F5344CB8AC3E}">
        <p14:creationId xmlns:p14="http://schemas.microsoft.com/office/powerpoint/2010/main" val="2931374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Your Date Here</a:t>
            </a:r>
          </a:p>
        </p:txBody>
      </p:sp>
      <p:sp>
        <p:nvSpPr>
          <p:cNvPr id="5" name="Footer Placeholder 4"/>
          <p:cNvSpPr>
            <a:spLocks noGrp="1"/>
          </p:cNvSpPr>
          <p:nvPr>
            <p:ph type="ftr" sz="quarter" idx="11"/>
          </p:nvPr>
        </p:nvSpPr>
        <p:spPr/>
        <p:txBody>
          <a:bodyPr/>
          <a:lstStyle/>
          <a:p>
            <a:r>
              <a:rPr lang="en-US"/>
              <a:t>Your Footer Here</a:t>
            </a:r>
          </a:p>
        </p:txBody>
      </p:sp>
      <p:sp>
        <p:nvSpPr>
          <p:cNvPr id="6" name="Slide Number Placeholder 5"/>
          <p:cNvSpPr>
            <a:spLocks noGrp="1"/>
          </p:cNvSpPr>
          <p:nvPr>
            <p:ph type="sldNum" sz="quarter" idx="12"/>
          </p:nvPr>
        </p:nvSpPr>
        <p:spPr/>
        <p:txBody>
          <a:bodyPr/>
          <a:lstStyle/>
          <a:p>
            <a:fld id="{FA3EE389-E41A-49AC-9975-3D3899FF737D}" type="slidenum">
              <a:rPr lang="en-US" smtClean="0"/>
              <a:t>‹#›</a:t>
            </a:fld>
            <a:endParaRPr lang="en-US"/>
          </a:p>
        </p:txBody>
      </p:sp>
    </p:spTree>
    <p:extLst>
      <p:ext uri="{BB962C8B-B14F-4D97-AF65-F5344CB8AC3E}">
        <p14:creationId xmlns:p14="http://schemas.microsoft.com/office/powerpoint/2010/main" val="3256349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Your Date Here</a:t>
            </a:r>
          </a:p>
        </p:txBody>
      </p:sp>
      <p:sp>
        <p:nvSpPr>
          <p:cNvPr id="5" name="Footer Placeholder 4"/>
          <p:cNvSpPr>
            <a:spLocks noGrp="1"/>
          </p:cNvSpPr>
          <p:nvPr>
            <p:ph type="ftr" sz="quarter" idx="11"/>
          </p:nvPr>
        </p:nvSpPr>
        <p:spPr/>
        <p:txBody>
          <a:bodyPr/>
          <a:lstStyle/>
          <a:p>
            <a:r>
              <a:rPr lang="en-US"/>
              <a:t>Your Footer Here</a:t>
            </a:r>
          </a:p>
        </p:txBody>
      </p:sp>
      <p:sp>
        <p:nvSpPr>
          <p:cNvPr id="6" name="Slide Number Placeholder 5"/>
          <p:cNvSpPr>
            <a:spLocks noGrp="1"/>
          </p:cNvSpPr>
          <p:nvPr>
            <p:ph type="sldNum" sz="quarter" idx="12"/>
          </p:nvPr>
        </p:nvSpPr>
        <p:spPr/>
        <p:txBody>
          <a:bodyPr/>
          <a:lstStyle/>
          <a:p>
            <a:fld id="{FA3EE389-E41A-49AC-9975-3D3899FF737D}" type="slidenum">
              <a:rPr lang="en-US" smtClean="0"/>
              <a:t>‹#›</a:t>
            </a:fld>
            <a:endParaRPr lang="en-US"/>
          </a:p>
        </p:txBody>
      </p:sp>
    </p:spTree>
    <p:extLst>
      <p:ext uri="{BB962C8B-B14F-4D97-AF65-F5344CB8AC3E}">
        <p14:creationId xmlns:p14="http://schemas.microsoft.com/office/powerpoint/2010/main" val="1935483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Your Date Here</a:t>
            </a:r>
          </a:p>
        </p:txBody>
      </p:sp>
      <p:sp>
        <p:nvSpPr>
          <p:cNvPr id="5" name="Footer Placeholder 4"/>
          <p:cNvSpPr>
            <a:spLocks noGrp="1"/>
          </p:cNvSpPr>
          <p:nvPr>
            <p:ph type="ftr" sz="quarter" idx="11"/>
          </p:nvPr>
        </p:nvSpPr>
        <p:spPr/>
        <p:txBody>
          <a:bodyPr/>
          <a:lstStyle/>
          <a:p>
            <a:r>
              <a:rPr lang="en-US"/>
              <a:t>Your Footer Here</a:t>
            </a:r>
          </a:p>
        </p:txBody>
      </p:sp>
      <p:sp>
        <p:nvSpPr>
          <p:cNvPr id="6" name="Slide Number Placeholder 5"/>
          <p:cNvSpPr>
            <a:spLocks noGrp="1"/>
          </p:cNvSpPr>
          <p:nvPr>
            <p:ph type="sldNum" sz="quarter" idx="12"/>
          </p:nvPr>
        </p:nvSpPr>
        <p:spPr/>
        <p:txBody>
          <a:bodyPr/>
          <a:lstStyle/>
          <a:p>
            <a:fld id="{FA3EE389-E41A-49AC-9975-3D3899FF737D}" type="slidenum">
              <a:rPr lang="en-US" smtClean="0"/>
              <a:t>‹#›</a:t>
            </a:fld>
            <a:endParaRPr lang="en-US"/>
          </a:p>
        </p:txBody>
      </p:sp>
    </p:spTree>
    <p:extLst>
      <p:ext uri="{BB962C8B-B14F-4D97-AF65-F5344CB8AC3E}">
        <p14:creationId xmlns:p14="http://schemas.microsoft.com/office/powerpoint/2010/main" val="379684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F7BFBF-2C7B-4087-840D-026A0A390210}" type="datetimeFigureOut">
              <a:rPr lang="en-US" smtClean="0"/>
              <a:t>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FBA1A9-A339-4A4B-AC09-B77562A11083}" type="slidenum">
              <a:rPr lang="en-US" smtClean="0"/>
              <a:t>‹#›</a:t>
            </a:fld>
            <a:endParaRPr lang="en-US"/>
          </a:p>
        </p:txBody>
      </p:sp>
    </p:spTree>
    <p:extLst>
      <p:ext uri="{BB962C8B-B14F-4D97-AF65-F5344CB8AC3E}">
        <p14:creationId xmlns:p14="http://schemas.microsoft.com/office/powerpoint/2010/main" val="1252321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F7BFBF-2C7B-4087-840D-026A0A390210}" type="datetimeFigureOut">
              <a:rPr lang="en-US" smtClean="0"/>
              <a:t>2/25/2025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FBA1A9-A339-4A4B-AC09-B77562A11083}" type="slidenum">
              <a:rPr lang="en-US" smtClean="0"/>
              <a:t>‹#›</a:t>
            </a:fld>
            <a:endParaRPr lang="en-US"/>
          </a:p>
        </p:txBody>
      </p:sp>
    </p:spTree>
    <p:extLst>
      <p:ext uri="{BB962C8B-B14F-4D97-AF65-F5344CB8AC3E}">
        <p14:creationId xmlns:p14="http://schemas.microsoft.com/office/powerpoint/2010/main" val="2041034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A3F7BFBF-2C7B-4087-840D-026A0A390210}" type="datetimeFigureOut">
              <a:rPr lang="en-US" smtClean="0"/>
              <a:t>2/25/2025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FBA1A9-A339-4A4B-AC09-B77562A11083}" type="slidenum">
              <a:rPr lang="en-US" smtClean="0"/>
              <a:t>‹#›</a:t>
            </a:fld>
            <a:endParaRPr lang="en-US"/>
          </a:p>
        </p:txBody>
      </p:sp>
    </p:spTree>
    <p:extLst>
      <p:ext uri="{BB962C8B-B14F-4D97-AF65-F5344CB8AC3E}">
        <p14:creationId xmlns:p14="http://schemas.microsoft.com/office/powerpoint/2010/main" val="2078288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F7BFBF-2C7B-4087-840D-026A0A390210}" type="datetimeFigureOut">
              <a:rPr lang="en-US" smtClean="0"/>
              <a:t>2/25/2025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FBA1A9-A339-4A4B-AC09-B77562A11083}" type="slidenum">
              <a:rPr lang="en-US" smtClean="0"/>
              <a:t>‹#›</a:t>
            </a:fld>
            <a:endParaRPr lang="en-US"/>
          </a:p>
        </p:txBody>
      </p:sp>
    </p:spTree>
    <p:extLst>
      <p:ext uri="{BB962C8B-B14F-4D97-AF65-F5344CB8AC3E}">
        <p14:creationId xmlns:p14="http://schemas.microsoft.com/office/powerpoint/2010/main" val="1030362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3F7BFBF-2C7B-4087-840D-026A0A390210}" type="datetimeFigureOut">
              <a:rPr lang="en-US" smtClean="0"/>
              <a:t>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FBA1A9-A339-4A4B-AC09-B77562A11083}" type="slidenum">
              <a:rPr lang="en-US" smtClean="0"/>
              <a:t>‹#›</a:t>
            </a:fld>
            <a:endParaRPr lang="en-US"/>
          </a:p>
        </p:txBody>
      </p:sp>
    </p:spTree>
    <p:extLst>
      <p:ext uri="{BB962C8B-B14F-4D97-AF65-F5344CB8AC3E}">
        <p14:creationId xmlns:p14="http://schemas.microsoft.com/office/powerpoint/2010/main" val="80758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3F7BFBF-2C7B-4087-840D-026A0A390210}" type="datetimeFigureOut">
              <a:rPr lang="en-US" smtClean="0"/>
              <a:t>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FBA1A9-A339-4A4B-AC09-B77562A11083}" type="slidenum">
              <a:rPr lang="en-US" smtClean="0"/>
              <a:t>‹#›</a:t>
            </a:fld>
            <a:endParaRPr lang="en-US"/>
          </a:p>
        </p:txBody>
      </p:sp>
    </p:spTree>
    <p:extLst>
      <p:ext uri="{BB962C8B-B14F-4D97-AF65-F5344CB8AC3E}">
        <p14:creationId xmlns:p14="http://schemas.microsoft.com/office/powerpoint/2010/main" val="131825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3F7BFBF-2C7B-4087-840D-026A0A390210}" type="datetimeFigureOut">
              <a:rPr lang="en-US" smtClean="0"/>
              <a:t>2/25/2025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7FBA1A9-A339-4A4B-AC09-B77562A11083}" type="slidenum">
              <a:rPr lang="en-US" smtClean="0"/>
              <a:t>‹#›</a:t>
            </a:fld>
            <a:endParaRPr lang="en-US"/>
          </a:p>
        </p:txBody>
      </p:sp>
    </p:spTree>
    <p:extLst>
      <p:ext uri="{BB962C8B-B14F-4D97-AF65-F5344CB8AC3E}">
        <p14:creationId xmlns:p14="http://schemas.microsoft.com/office/powerpoint/2010/main" val="801845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2/25/2025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a:p>
        </p:txBody>
      </p:sp>
      <p:sp>
        <p:nvSpPr>
          <p:cNvPr id="18" name="Rectangle 17"/>
          <p:cNvSpPr/>
          <p:nvPr userDrawn="1"/>
        </p:nvSpPr>
        <p:spPr>
          <a:xfrm rot="5400000">
            <a:off x="11604686" y="5799923"/>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prstClr val="black"/>
                </a:solidFill>
              </a:rPr>
              <a:t>© Copyright Showeet.com</a:t>
            </a:r>
          </a:p>
        </p:txBody>
      </p:sp>
    </p:spTree>
    <p:extLst>
      <p:ext uri="{BB962C8B-B14F-4D97-AF65-F5344CB8AC3E}">
        <p14:creationId xmlns:p14="http://schemas.microsoft.com/office/powerpoint/2010/main" val="651167784"/>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mailto:pride.elementary@hcps.ne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hyperlink" Target="https://www.hillsboroughschools.org/prid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hillsboroughschools.org/Page/3734" TargetMode="External"/><Relationship Id="rId7"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pridetampa.memberhub.com/store?limit=21&amp;live=true" TargetMode="External"/><Relationship Id="rId4" Type="http://schemas.openxmlformats.org/officeDocument/2006/relationships/hyperlink" Target="https://www.hillsboroughschools.org/host"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perma-bound.com/state-standards.do?state=FL&amp;subject=social-studies&amp;gradeLevel=K" TargetMode="External"/><Relationship Id="rId3" Type="http://schemas.openxmlformats.org/officeDocument/2006/relationships/hyperlink" Target="https://documentcloud.adobe.com/link/track?uri=urn:aaid:scds:US:b1585e12-c08f-4385-af72-51824581702b" TargetMode="External"/><Relationship Id="rId7" Type="http://schemas.openxmlformats.org/officeDocument/2006/relationships/hyperlink" Target="https://www.perma-bound.com/state-standards.do?state=FL&amp;subject=science&amp;gradeLevel=K"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cdnsm5-ss15.sharpschool.com/UserFiles/Servers/Server_1768755/File/Kindergarten/Math%20-%20Kindergarten.pdf" TargetMode="External"/><Relationship Id="rId5" Type="http://schemas.openxmlformats.org/officeDocument/2006/relationships/hyperlink" Target="https://documentcloud.adobe.com/link/track?uri=urn:aaid:scds:US:70d66fde-9164-442d-8739-385b0134a675" TargetMode="External"/><Relationship Id="rId10" Type="http://schemas.openxmlformats.org/officeDocument/2006/relationships/image" Target="../media/image4.jpeg"/><Relationship Id="rId4" Type="http://schemas.openxmlformats.org/officeDocument/2006/relationships/hyperlink" Target="https://documentcloud.adobe.com/link/track?uri=urn:aaid:scds:US:fef1b429-ab67-48d0-b443-911a3eb6e2cf" TargetMode="Externa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hyperlink" Target="https://gis.drmp.com/portal/apps/instant/lookup/index.html?appid=ecabfb6614dd4d5ca8792905db11dbd8"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hillsboroughschools.org/choic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floridahealth.gov/PROGRAMS-AND-SERVICES/CHILDRENS-HEALTH/school-health/_documents/school-health-entry-exam-form-dh3040-chp-07-2013.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www.floridahealth.gov/programs-and-services/immunization/_documents/dh-680-sample.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75665" y="0"/>
            <a:ext cx="12715189" cy="6858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2431" y="5578981"/>
            <a:ext cx="1624587" cy="1624587"/>
          </a:xfrm>
          <a:prstGeom prst="rect">
            <a:avLst/>
          </a:prstGeom>
        </p:spPr>
      </p:pic>
    </p:spTree>
    <p:extLst>
      <p:ext uri="{BB962C8B-B14F-4D97-AF65-F5344CB8AC3E}">
        <p14:creationId xmlns:p14="http://schemas.microsoft.com/office/powerpoint/2010/main" val="3792350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9F2EF-0FED-45C4-9389-D6F5A39759BE}"/>
              </a:ext>
            </a:extLst>
          </p:cNvPr>
          <p:cNvSpPr>
            <a:spLocks noGrp="1"/>
          </p:cNvSpPr>
          <p:nvPr>
            <p:ph type="title"/>
          </p:nvPr>
        </p:nvSpPr>
        <p:spPr/>
        <p:txBody>
          <a:bodyPr/>
          <a:lstStyle/>
          <a:p>
            <a:r>
              <a:rPr lang="en-US"/>
              <a:t>Submitting Registration Forms and Documentation</a:t>
            </a:r>
          </a:p>
        </p:txBody>
      </p:sp>
      <p:sp>
        <p:nvSpPr>
          <p:cNvPr id="3" name="Content Placeholder 2">
            <a:extLst>
              <a:ext uri="{FF2B5EF4-FFF2-40B4-BE49-F238E27FC236}">
                <a16:creationId xmlns:a16="http://schemas.microsoft.com/office/drawing/2014/main" id="{BC51A34B-4B04-43EF-B51F-07D4B690C357}"/>
              </a:ext>
            </a:extLst>
          </p:cNvPr>
          <p:cNvSpPr>
            <a:spLocks noGrp="1"/>
          </p:cNvSpPr>
          <p:nvPr>
            <p:ph idx="1"/>
          </p:nvPr>
        </p:nvSpPr>
        <p:spPr>
          <a:xfrm>
            <a:off x="677334" y="2160589"/>
            <a:ext cx="9410153" cy="3880773"/>
          </a:xfrm>
        </p:spPr>
        <p:txBody>
          <a:bodyPr vert="horz" lIns="91440" tIns="45720" rIns="91440" bIns="45720" rtlCol="0" anchor="t">
            <a:normAutofit/>
          </a:bodyPr>
          <a:lstStyle/>
          <a:p>
            <a:r>
              <a:rPr lang="en-US" sz="2400"/>
              <a:t>Completed forms and supporting documentation should be submitted to the main office on Tuesdays or Thursdays from 9:00-11:00. </a:t>
            </a:r>
          </a:p>
          <a:p>
            <a:pPr>
              <a:buFont typeface="Wingdings 3"/>
              <a:buChar char=""/>
            </a:pPr>
            <a:r>
              <a:rPr lang="en-US" sz="2400">
                <a:ea typeface="+mn-lt"/>
                <a:cs typeface="+mn-lt"/>
              </a:rPr>
              <a:t>If you are unable to submit forms and supporting documentation on the designated days above, call (813) 558-5400 to schedule an appointment.</a:t>
            </a:r>
            <a:endParaRPr lang="en-US"/>
          </a:p>
          <a:p>
            <a:pPr marL="0" indent="0">
              <a:buNone/>
            </a:pPr>
            <a:r>
              <a:rPr lang="en-US">
                <a:ea typeface="+mn-lt"/>
                <a:cs typeface="+mn-lt"/>
              </a:rPr>
              <a:t>        </a:t>
            </a:r>
          </a:p>
          <a:p>
            <a:pPr marL="0" indent="0">
              <a:buNone/>
            </a:pPr>
            <a:endParaRPr lang="en-US">
              <a:ea typeface="+mn-lt"/>
              <a:cs typeface="+mn-lt"/>
            </a:endParaRPr>
          </a:p>
          <a:p>
            <a:pPr marL="0" indent="0">
              <a:buNone/>
            </a:pPr>
            <a:endParaRPr lang="en-US"/>
          </a:p>
        </p:txBody>
      </p:sp>
    </p:spTree>
    <p:extLst>
      <p:ext uri="{BB962C8B-B14F-4D97-AF65-F5344CB8AC3E}">
        <p14:creationId xmlns:p14="http://schemas.microsoft.com/office/powerpoint/2010/main" val="36775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3023E94-B4BB-4563-94F0-50CD901D15C7}"/>
              </a:ext>
            </a:extLst>
          </p:cNvPr>
          <p:cNvSpPr txBox="1"/>
          <p:nvPr/>
        </p:nvSpPr>
        <p:spPr>
          <a:xfrm>
            <a:off x="7094034" y="3813506"/>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000"/>
          </a:p>
        </p:txBody>
      </p:sp>
      <p:sp>
        <p:nvSpPr>
          <p:cNvPr id="6" name="TextBox 5"/>
          <p:cNvSpPr txBox="1"/>
          <p:nvPr/>
        </p:nvSpPr>
        <p:spPr>
          <a:xfrm>
            <a:off x="359876" y="352"/>
            <a:ext cx="7467387" cy="6586418"/>
          </a:xfrm>
          <a:prstGeom prst="rect">
            <a:avLst/>
          </a:prstGeom>
          <a:noFill/>
        </p:spPr>
        <p:txBody>
          <a:bodyPr wrap="square" lIns="91440" tIns="45720" rIns="91440" bIns="45720" rtlCol="0" anchor="t">
            <a:spAutoFit/>
          </a:bodyPr>
          <a:lstStyle/>
          <a:p>
            <a:r>
              <a:rPr lang="en-US" sz="5000" b="1">
                <a:solidFill>
                  <a:srgbClr val="92D050"/>
                </a:solidFill>
              </a:rPr>
              <a:t>A Typical Day</a:t>
            </a:r>
            <a:endParaRPr lang="en-US"/>
          </a:p>
          <a:p>
            <a:pPr algn="ctr"/>
            <a:endParaRPr lang="en-US" sz="3600" b="1"/>
          </a:p>
          <a:p>
            <a:pPr marL="457200" indent="-457200">
              <a:buBlip>
                <a:blip r:embed="rId3"/>
              </a:buBlip>
            </a:pPr>
            <a:r>
              <a:rPr lang="en-US" sz="2800">
                <a:solidFill>
                  <a:schemeClr val="accent2">
                    <a:lumMod val="75000"/>
                  </a:schemeClr>
                </a:solidFill>
              </a:rPr>
              <a:t>Arrival</a:t>
            </a:r>
          </a:p>
          <a:p>
            <a:pPr marL="457200" indent="-457200">
              <a:buBlip>
                <a:blip r:embed="rId3"/>
              </a:buBlip>
            </a:pPr>
            <a:r>
              <a:rPr lang="en-US" sz="2800">
                <a:solidFill>
                  <a:schemeClr val="accent2">
                    <a:lumMod val="75000"/>
                  </a:schemeClr>
                </a:solidFill>
              </a:rPr>
              <a:t>Morning Work</a:t>
            </a:r>
          </a:p>
          <a:p>
            <a:pPr marL="457200" indent="-457200">
              <a:buBlip>
                <a:blip r:embed="rId3"/>
              </a:buBlip>
            </a:pPr>
            <a:r>
              <a:rPr lang="en-US" sz="2800">
                <a:solidFill>
                  <a:schemeClr val="accent2">
                    <a:lumMod val="75000"/>
                  </a:schemeClr>
                </a:solidFill>
              </a:rPr>
              <a:t>Morning Meeting</a:t>
            </a:r>
          </a:p>
          <a:p>
            <a:pPr marL="457200" indent="-457200">
              <a:buBlip>
                <a:blip r:embed="rId3"/>
              </a:buBlip>
            </a:pPr>
            <a:r>
              <a:rPr lang="en-US" sz="2800">
                <a:solidFill>
                  <a:schemeClr val="accent2">
                    <a:lumMod val="75000"/>
                  </a:schemeClr>
                </a:solidFill>
              </a:rPr>
              <a:t>UFLI Phonics </a:t>
            </a:r>
            <a:r>
              <a:rPr lang="en-US" sz="2400">
                <a:solidFill>
                  <a:srgbClr val="92D050"/>
                </a:solidFill>
              </a:rPr>
              <a:t>(30 minutes)</a:t>
            </a:r>
          </a:p>
          <a:p>
            <a:pPr marL="457200" indent="-457200">
              <a:buBlip>
                <a:blip r:embed="rId3"/>
              </a:buBlip>
            </a:pPr>
            <a:r>
              <a:rPr lang="en-US" sz="2800">
                <a:solidFill>
                  <a:schemeClr val="accent2">
                    <a:lumMod val="75000"/>
                  </a:schemeClr>
                </a:solidFill>
              </a:rPr>
              <a:t>ELA-English Language Arts </a:t>
            </a:r>
            <a:r>
              <a:rPr lang="en-US" sz="2400">
                <a:solidFill>
                  <a:srgbClr val="92D050"/>
                </a:solidFill>
              </a:rPr>
              <a:t>(90 minutes)</a:t>
            </a:r>
            <a:endParaRPr lang="en-US">
              <a:solidFill>
                <a:srgbClr val="92D050"/>
              </a:solidFill>
            </a:endParaRPr>
          </a:p>
          <a:p>
            <a:pPr marL="457200" indent="-457200">
              <a:buBlip>
                <a:blip r:embed="rId3"/>
              </a:buBlip>
            </a:pPr>
            <a:r>
              <a:rPr lang="en-US" sz="2800">
                <a:solidFill>
                  <a:schemeClr val="accent2">
                    <a:lumMod val="75000"/>
                  </a:schemeClr>
                </a:solidFill>
              </a:rPr>
              <a:t>Lunch </a:t>
            </a:r>
            <a:r>
              <a:rPr lang="en-US" sz="2400">
                <a:solidFill>
                  <a:srgbClr val="92D050"/>
                </a:solidFill>
              </a:rPr>
              <a:t>(30 minutes)</a:t>
            </a:r>
          </a:p>
          <a:p>
            <a:pPr marL="457200" indent="-457200">
              <a:buFont typeface="Arial"/>
              <a:buBlip>
                <a:blip r:embed="rId3"/>
              </a:buBlip>
            </a:pPr>
            <a:r>
              <a:rPr lang="en-US" sz="2800">
                <a:solidFill>
                  <a:schemeClr val="accent2">
                    <a:lumMod val="75000"/>
                  </a:schemeClr>
                </a:solidFill>
              </a:rPr>
              <a:t>Social Studies </a:t>
            </a:r>
            <a:r>
              <a:rPr lang="en-US" sz="2400">
                <a:solidFill>
                  <a:srgbClr val="92D050"/>
                </a:solidFill>
              </a:rPr>
              <a:t>(30 minutes)</a:t>
            </a:r>
            <a:endParaRPr lang="en-US" sz="2400">
              <a:solidFill>
                <a:srgbClr val="000000"/>
              </a:solidFill>
            </a:endParaRPr>
          </a:p>
          <a:p>
            <a:pPr marL="457200" indent="-457200">
              <a:buBlip>
                <a:blip r:embed="rId3"/>
              </a:buBlip>
            </a:pPr>
            <a:r>
              <a:rPr lang="en-US" sz="2800">
                <a:solidFill>
                  <a:schemeClr val="accent2">
                    <a:lumMod val="75000"/>
                  </a:schemeClr>
                </a:solidFill>
              </a:rPr>
              <a:t>Recess </a:t>
            </a:r>
            <a:r>
              <a:rPr lang="en-US" sz="2400">
                <a:solidFill>
                  <a:srgbClr val="92D050"/>
                </a:solidFill>
              </a:rPr>
              <a:t>(20 minutes)</a:t>
            </a:r>
          </a:p>
          <a:p>
            <a:pPr marL="457200" indent="-457200">
              <a:buBlip>
                <a:blip r:embed="rId3"/>
              </a:buBlip>
            </a:pPr>
            <a:r>
              <a:rPr lang="en-US" sz="2800">
                <a:solidFill>
                  <a:schemeClr val="accent2">
                    <a:lumMod val="75000"/>
                  </a:schemeClr>
                </a:solidFill>
              </a:rPr>
              <a:t>Math </a:t>
            </a:r>
            <a:r>
              <a:rPr lang="en-US" sz="2400">
                <a:solidFill>
                  <a:srgbClr val="92D050"/>
                </a:solidFill>
              </a:rPr>
              <a:t>(85 minutes)</a:t>
            </a:r>
          </a:p>
          <a:p>
            <a:pPr marL="457200" indent="-457200">
              <a:buBlip>
                <a:blip r:embed="rId3"/>
              </a:buBlip>
            </a:pPr>
            <a:r>
              <a:rPr lang="en-US" sz="2800">
                <a:solidFill>
                  <a:schemeClr val="accent2">
                    <a:lumMod val="75000"/>
                  </a:schemeClr>
                </a:solidFill>
              </a:rPr>
              <a:t>Science </a:t>
            </a:r>
            <a:r>
              <a:rPr lang="en-US" sz="2400">
                <a:solidFill>
                  <a:srgbClr val="92D050"/>
                </a:solidFill>
              </a:rPr>
              <a:t>(60 minutes)</a:t>
            </a:r>
          </a:p>
          <a:p>
            <a:pPr marL="457200" indent="-457200">
              <a:buBlip>
                <a:blip r:embed="rId3"/>
              </a:buBlip>
            </a:pPr>
            <a:r>
              <a:rPr lang="en-US" sz="2800">
                <a:solidFill>
                  <a:schemeClr val="accent2">
                    <a:lumMod val="75000"/>
                  </a:schemeClr>
                </a:solidFill>
              </a:rPr>
              <a:t>Snack/Social Centers </a:t>
            </a:r>
            <a:r>
              <a:rPr lang="en-US" sz="2400">
                <a:solidFill>
                  <a:srgbClr val="92D050"/>
                </a:solidFill>
              </a:rPr>
              <a:t>(30 minutes)</a:t>
            </a:r>
          </a:p>
          <a:p>
            <a:pPr marL="457200" indent="-457200">
              <a:buBlip>
                <a:blip r:embed="rId3"/>
              </a:buBlip>
            </a:pPr>
            <a:r>
              <a:rPr lang="en-US" sz="2800">
                <a:solidFill>
                  <a:schemeClr val="accent2">
                    <a:lumMod val="75000"/>
                  </a:schemeClr>
                </a:solidFill>
              </a:rPr>
              <a:t>Dismissal</a:t>
            </a: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3848" t="3199" r="1941"/>
          <a:stretch/>
        </p:blipFill>
        <p:spPr>
          <a:xfrm flipH="1">
            <a:off x="6847822" y="913765"/>
            <a:ext cx="3551954" cy="5030469"/>
          </a:xfrm>
          <a:prstGeom prst="rect">
            <a:avLst/>
          </a:prstGeom>
        </p:spPr>
      </p:pic>
      <p:sp>
        <p:nvSpPr>
          <p:cNvPr id="4" name="TextBox 3">
            <a:extLst>
              <a:ext uri="{FF2B5EF4-FFF2-40B4-BE49-F238E27FC236}">
                <a16:creationId xmlns:a16="http://schemas.microsoft.com/office/drawing/2014/main" id="{727030BA-944C-4861-B2FD-4A829AB84E42}"/>
              </a:ext>
            </a:extLst>
          </p:cNvPr>
          <p:cNvSpPr txBox="1"/>
          <p:nvPr/>
        </p:nvSpPr>
        <p:spPr>
          <a:xfrm flipH="1">
            <a:off x="12568237" y="4957747"/>
            <a:ext cx="290606"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a:solidFill>
                  <a:srgbClr val="92D050"/>
                </a:solidFill>
                <a:ea typeface="+mn-lt"/>
                <a:cs typeface="+mn-lt"/>
              </a:rPr>
              <a:t>      </a:t>
            </a:r>
            <a:endParaRPr lang="en-US">
              <a:solidFill>
                <a:srgbClr val="000000"/>
              </a:solidFill>
              <a:ea typeface="+mn-lt"/>
              <a:cs typeface="+mn-lt"/>
            </a:endParaRPr>
          </a:p>
        </p:txBody>
      </p:sp>
    </p:spTree>
    <p:extLst>
      <p:ext uri="{BB962C8B-B14F-4D97-AF65-F5344CB8AC3E}">
        <p14:creationId xmlns:p14="http://schemas.microsoft.com/office/powerpoint/2010/main" val="3824048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378" y="3747865"/>
            <a:ext cx="8596668" cy="1320800"/>
          </a:xfrm>
        </p:spPr>
        <p:txBody>
          <a:bodyPr>
            <a:normAutofit/>
          </a:bodyPr>
          <a:lstStyle/>
          <a:p>
            <a:pPr algn="ctr"/>
            <a:r>
              <a:rPr lang="en-US" sz="6600"/>
              <a:t>Let's Take a Tour!</a:t>
            </a: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481869" y="3429000"/>
            <a:ext cx="1904536" cy="2381865"/>
          </a:xfrm>
        </p:spPr>
      </p:pic>
      <p:sp>
        <p:nvSpPr>
          <p:cNvPr id="2" name="TextBox 1">
            <a:extLst>
              <a:ext uri="{FF2B5EF4-FFF2-40B4-BE49-F238E27FC236}">
                <a16:creationId xmlns:a16="http://schemas.microsoft.com/office/drawing/2014/main" id="{B8282FFA-F343-D415-525A-C8E6E81AF5C4}"/>
              </a:ext>
            </a:extLst>
          </p:cNvPr>
          <p:cNvSpPr txBox="1"/>
          <p:nvPr/>
        </p:nvSpPr>
        <p:spPr>
          <a:xfrm>
            <a:off x="1258528" y="383458"/>
            <a:ext cx="7816645" cy="2123658"/>
          </a:xfrm>
          <a:prstGeom prst="rect">
            <a:avLst/>
          </a:prstGeom>
          <a:noFill/>
        </p:spPr>
        <p:txBody>
          <a:bodyPr wrap="square" rtlCol="0">
            <a:spAutoFit/>
          </a:bodyPr>
          <a:lstStyle/>
          <a:p>
            <a:pPr algn="ctr"/>
            <a:r>
              <a:rPr lang="en-US" sz="4400">
                <a:solidFill>
                  <a:srgbClr val="92D050"/>
                </a:solidFill>
                <a:latin typeface="+mj-lt"/>
              </a:rPr>
              <a:t>Link To This Presentation</a:t>
            </a:r>
          </a:p>
          <a:p>
            <a:pPr algn="ctr"/>
            <a:endParaRPr lang="en-US" sz="4400" b="1">
              <a:solidFill>
                <a:srgbClr val="92D050"/>
              </a:solidFill>
            </a:endParaRPr>
          </a:p>
          <a:p>
            <a:pPr algn="ctr"/>
            <a:r>
              <a:rPr lang="en-US" sz="4400" b="1">
                <a:solidFill>
                  <a:srgbClr val="92D050"/>
                </a:solidFill>
              </a:rPr>
              <a:t> </a:t>
            </a:r>
          </a:p>
        </p:txBody>
      </p:sp>
    </p:spTree>
    <p:extLst>
      <p:ext uri="{BB962C8B-B14F-4D97-AF65-F5344CB8AC3E}">
        <p14:creationId xmlns:p14="http://schemas.microsoft.com/office/powerpoint/2010/main" val="3258456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2000404"/>
          </a:xfrm>
        </p:spPr>
        <p:txBody>
          <a:bodyPr>
            <a:normAutofit fontScale="90000"/>
          </a:bodyPr>
          <a:lstStyle/>
          <a:p>
            <a:pPr algn="ctr"/>
            <a:r>
              <a:rPr lang="en-US" sz="4400" b="1"/>
              <a:t>Welcome Parents</a:t>
            </a:r>
            <a:br>
              <a:rPr lang="en-US" b="1"/>
            </a:br>
            <a:br>
              <a:rPr lang="en-US" b="1"/>
            </a:br>
            <a:r>
              <a:rPr lang="en-US" sz="3100" b="1"/>
              <a:t>We are excited to welcome your </a:t>
            </a:r>
            <a:br>
              <a:rPr lang="en-US" sz="3100" b="1"/>
            </a:br>
            <a:r>
              <a:rPr lang="en-US" sz="3100" b="1"/>
              <a:t>child to Kindergarten at</a:t>
            </a:r>
            <a:br>
              <a:rPr lang="en-US" sz="3100" b="1"/>
            </a:br>
            <a:br>
              <a:rPr lang="en-US" sz="3100" b="1"/>
            </a:br>
            <a:r>
              <a:rPr lang="en-US" sz="3100" b="1"/>
              <a:t>    </a:t>
            </a:r>
            <a:r>
              <a:rPr lang="en-US" sz="7300" b="1"/>
              <a:t>PRIDE ELEMENTARY!</a:t>
            </a:r>
            <a:br>
              <a:rPr lang="en-US" sz="6000" b="1"/>
            </a:br>
            <a:br>
              <a:rPr lang="en-US" sz="6000" b="1"/>
            </a:br>
            <a:br>
              <a:rPr lang="en-US" sz="4000"/>
            </a:br>
            <a:endParaRPr lang="en-US"/>
          </a:p>
        </p:txBody>
      </p:sp>
      <p:sp>
        <p:nvSpPr>
          <p:cNvPr id="3" name="Content Placeholder 2"/>
          <p:cNvSpPr>
            <a:spLocks noGrp="1"/>
          </p:cNvSpPr>
          <p:nvPr>
            <p:ph idx="1"/>
          </p:nvPr>
        </p:nvSpPr>
        <p:spPr>
          <a:xfrm>
            <a:off x="677334" y="3855382"/>
            <a:ext cx="8596668" cy="3241012"/>
          </a:xfrm>
        </p:spPr>
        <p:txBody>
          <a:bodyPr vert="horz" lIns="91440" tIns="45720" rIns="91440" bIns="45720" rtlCol="0" anchor="t">
            <a:normAutofit/>
          </a:bodyPr>
          <a:lstStyle/>
          <a:p>
            <a:endParaRPr lang="en-US"/>
          </a:p>
          <a:p>
            <a:endParaRPr lang="en-US"/>
          </a:p>
        </p:txBody>
      </p:sp>
      <p:pic>
        <p:nvPicPr>
          <p:cNvPr id="5" name="Picture 4"/>
          <p:cNvPicPr>
            <a:picLocks noChangeAspect="1"/>
          </p:cNvPicPr>
          <p:nvPr/>
        </p:nvPicPr>
        <p:blipFill>
          <a:blip r:embed="rId3"/>
          <a:stretch>
            <a:fillRect/>
          </a:stretch>
        </p:blipFill>
        <p:spPr>
          <a:xfrm>
            <a:off x="6694633" y="4459924"/>
            <a:ext cx="1755800" cy="161558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2533" y="-25976"/>
            <a:ext cx="3228975" cy="170497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5211" y="5057877"/>
            <a:ext cx="2736581" cy="1382112"/>
          </a:xfrm>
          <a:prstGeom prst="rect">
            <a:avLst/>
          </a:prstGeom>
        </p:spPr>
      </p:pic>
    </p:spTree>
    <p:extLst>
      <p:ext uri="{BB962C8B-B14F-4D97-AF65-F5344CB8AC3E}">
        <p14:creationId xmlns:p14="http://schemas.microsoft.com/office/powerpoint/2010/main" val="1918287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243" y="-4309"/>
            <a:ext cx="9774304" cy="1168670"/>
          </a:xfrm>
        </p:spPr>
        <p:txBody>
          <a:bodyPr vert="horz" lIns="91440" tIns="45720" rIns="91440" bIns="45720" rtlCol="0" anchor="t">
            <a:noAutofit/>
          </a:bodyPr>
          <a:lstStyle/>
          <a:p>
            <a:pPr algn="ctr"/>
            <a:r>
              <a:rPr lang="en-US" b="1"/>
              <a:t>Meet your Principals</a:t>
            </a:r>
            <a:br>
              <a:rPr lang="en-US" b="1"/>
            </a:br>
            <a:r>
              <a:rPr lang="en-US" b="1"/>
              <a:t>and Kindergarten Teachers</a:t>
            </a:r>
            <a:br>
              <a:rPr lang="en-US" sz="4000"/>
            </a:br>
            <a:br>
              <a:rPr lang="en-US" sz="4000"/>
            </a:br>
            <a:r>
              <a:rPr lang="en-US" sz="3000" b="1">
                <a:solidFill>
                  <a:srgbClr val="00B050"/>
                </a:solidFill>
              </a:rPr>
              <a:t>Paulette English, Principal</a:t>
            </a:r>
            <a:br>
              <a:rPr lang="en-US" sz="3000" b="1"/>
            </a:br>
            <a:r>
              <a:rPr lang="en-US" sz="3000" b="1">
                <a:solidFill>
                  <a:srgbClr val="00B050"/>
                </a:solidFill>
              </a:rPr>
              <a:t>Heather Moncrief, Assistant Principal</a:t>
            </a:r>
            <a:br>
              <a:rPr lang="en-US" sz="3000" b="1">
                <a:solidFill>
                  <a:srgbClr val="00B050"/>
                </a:solidFill>
              </a:rPr>
            </a:br>
            <a:br>
              <a:rPr lang="en-US" sz="3500" b="1"/>
            </a:br>
            <a:r>
              <a:rPr lang="en-US" sz="2400" b="1">
                <a:solidFill>
                  <a:srgbClr val="92D050"/>
                </a:solidFill>
              </a:rPr>
              <a:t>Mrs. Dawn Harris</a:t>
            </a:r>
            <a:br>
              <a:rPr lang="en-US" sz="2400" b="1"/>
            </a:br>
            <a:r>
              <a:rPr lang="en-US" sz="2400" b="1">
                <a:solidFill>
                  <a:srgbClr val="00B050"/>
                </a:solidFill>
                <a:ea typeface="+mj-lt"/>
                <a:cs typeface="+mj-lt"/>
              </a:rPr>
              <a:t>Mrs. Alyson Gavin</a:t>
            </a:r>
            <a:br>
              <a:rPr lang="en-US" sz="2400" b="1">
                <a:ea typeface="+mj-lt"/>
                <a:cs typeface="+mj-lt"/>
              </a:rPr>
            </a:br>
            <a:r>
              <a:rPr lang="en-US" sz="2400" b="1"/>
              <a:t>Mrs. Nicole Mendoza</a:t>
            </a:r>
            <a:br>
              <a:rPr lang="en-US" sz="2400" b="1"/>
            </a:br>
            <a:r>
              <a:rPr lang="en-US" sz="2400" b="1">
                <a:solidFill>
                  <a:srgbClr val="00B050"/>
                </a:solidFill>
              </a:rPr>
              <a:t>Mrs. Fonda Toliver</a:t>
            </a:r>
            <a:br>
              <a:rPr lang="en-US" sz="2400" b="1"/>
            </a:br>
            <a:r>
              <a:rPr lang="en-US" sz="2400" b="1">
                <a:solidFill>
                  <a:srgbClr val="92D050"/>
                </a:solidFill>
                <a:ea typeface="+mj-lt"/>
                <a:cs typeface="+mj-lt"/>
              </a:rPr>
              <a:t>Mrs. Elizabeth Feito</a:t>
            </a:r>
            <a:br>
              <a:rPr lang="en-US" sz="2400" b="1"/>
            </a:br>
            <a:r>
              <a:rPr lang="en-US" sz="2400" b="1">
                <a:solidFill>
                  <a:srgbClr val="00B050"/>
                </a:solidFill>
                <a:ea typeface="+mj-lt"/>
                <a:cs typeface="+mj-lt"/>
              </a:rPr>
              <a:t>Ms. Nicole Cedeno</a:t>
            </a:r>
            <a:br>
              <a:rPr lang="en-US" sz="2400" b="1"/>
            </a:br>
            <a:r>
              <a:rPr lang="en-US" sz="2400" b="1">
                <a:solidFill>
                  <a:srgbClr val="92D050"/>
                </a:solidFill>
              </a:rPr>
              <a:t>Mrs. Jennifer Garlinghouse</a:t>
            </a:r>
            <a:br>
              <a:rPr lang="en-US" sz="2400" b="1"/>
            </a:br>
            <a:r>
              <a:rPr lang="en-US" sz="2400" b="1">
                <a:solidFill>
                  <a:srgbClr val="00B050"/>
                </a:solidFill>
              </a:rPr>
              <a:t>Mrs. Giselle Outerbridge</a:t>
            </a:r>
            <a:br>
              <a:rPr lang="en-US" sz="2400" b="1"/>
            </a:br>
            <a:r>
              <a:rPr lang="en-US" sz="2000" b="1">
                <a:solidFill>
                  <a:srgbClr val="92D050"/>
                </a:solidFill>
              </a:rPr>
              <a:t>Paraprofessionals-Faith Jeffrey, Reena Sharma, and Sangeetha Prabakaran</a:t>
            </a:r>
            <a:br>
              <a:rPr lang="en-US" sz="2400" b="1"/>
            </a:br>
            <a:br>
              <a:rPr lang="en-US" sz="2400" b="1"/>
            </a:br>
            <a:endParaRPr lang="en-US" sz="3200" b="1">
              <a:solidFill>
                <a:schemeClr val="accent2"/>
              </a:solidFill>
            </a:endParaRPr>
          </a:p>
        </p:txBody>
      </p:sp>
      <p:sp>
        <p:nvSpPr>
          <p:cNvPr id="3" name="Content Placeholder 2"/>
          <p:cNvSpPr>
            <a:spLocks noGrp="1"/>
          </p:cNvSpPr>
          <p:nvPr>
            <p:ph idx="1"/>
          </p:nvPr>
        </p:nvSpPr>
        <p:spPr>
          <a:xfrm>
            <a:off x="12490703" y="202728"/>
            <a:ext cx="1633809" cy="4058653"/>
          </a:xfrm>
        </p:spPr>
        <p:txBody>
          <a:bodyPr vert="horz" lIns="91440" tIns="45720" rIns="91440" bIns="45720" rtlCol="0" anchor="t">
            <a:normAutofit/>
          </a:bodyPr>
          <a:lstStyle/>
          <a:p>
            <a:endParaRPr lang="en-US" b="1"/>
          </a:p>
          <a:p>
            <a:pPr marL="0" indent="0">
              <a:buNone/>
            </a:pPr>
            <a:endParaRPr lang="en-US" b="1"/>
          </a:p>
        </p:txBody>
      </p:sp>
      <p:pic>
        <p:nvPicPr>
          <p:cNvPr id="5" name="Picture 4"/>
          <p:cNvPicPr>
            <a:picLocks noChangeAspect="1"/>
          </p:cNvPicPr>
          <p:nvPr/>
        </p:nvPicPr>
        <p:blipFill>
          <a:blip r:embed="rId3"/>
          <a:stretch>
            <a:fillRect/>
          </a:stretch>
        </p:blipFill>
        <p:spPr>
          <a:xfrm>
            <a:off x="586899" y="152424"/>
            <a:ext cx="1755800" cy="1615580"/>
          </a:xfrm>
          <a:prstGeom prst="rect">
            <a:avLst/>
          </a:prstGeom>
        </p:spPr>
      </p:pic>
      <p:pic>
        <p:nvPicPr>
          <p:cNvPr id="6" name="Picture 5" descr="A group of women smiling&#10;&#10;AI-generated content may be incorrect.">
            <a:extLst>
              <a:ext uri="{FF2B5EF4-FFF2-40B4-BE49-F238E27FC236}">
                <a16:creationId xmlns:a16="http://schemas.microsoft.com/office/drawing/2014/main" id="{EB76753D-3AD5-D107-B3C1-6C40C7CA236C}"/>
              </a:ext>
            </a:extLst>
          </p:cNvPr>
          <p:cNvPicPr>
            <a:picLocks noChangeAspect="1"/>
          </p:cNvPicPr>
          <p:nvPr/>
        </p:nvPicPr>
        <p:blipFill>
          <a:blip r:embed="rId4"/>
          <a:stretch>
            <a:fillRect/>
          </a:stretch>
        </p:blipFill>
        <p:spPr>
          <a:xfrm rot="480000">
            <a:off x="7286193" y="3188789"/>
            <a:ext cx="4869367" cy="2515142"/>
          </a:xfrm>
          <a:prstGeom prst="rect">
            <a:avLst/>
          </a:prstGeom>
        </p:spPr>
      </p:pic>
    </p:spTree>
    <p:extLst>
      <p:ext uri="{BB962C8B-B14F-4D97-AF65-F5344CB8AC3E}">
        <p14:creationId xmlns:p14="http://schemas.microsoft.com/office/powerpoint/2010/main" val="123664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200150"/>
          </a:xfrm>
        </p:spPr>
        <p:txBody>
          <a:bodyPr>
            <a:normAutofit fontScale="90000"/>
          </a:bodyPr>
          <a:lstStyle/>
          <a:p>
            <a:r>
              <a:rPr lang="en-US" b="1"/>
              <a:t>Important Contact Information</a:t>
            </a:r>
            <a:br>
              <a:rPr lang="en-US" b="1"/>
            </a:br>
            <a:br>
              <a:rPr lang="en-US"/>
            </a:br>
            <a:endParaRPr lang="en-US"/>
          </a:p>
        </p:txBody>
      </p:sp>
      <p:sp>
        <p:nvSpPr>
          <p:cNvPr id="3" name="Content Placeholder 2"/>
          <p:cNvSpPr>
            <a:spLocks noGrp="1"/>
          </p:cNvSpPr>
          <p:nvPr>
            <p:ph idx="1"/>
          </p:nvPr>
        </p:nvSpPr>
        <p:spPr>
          <a:xfrm>
            <a:off x="1896650" y="2467367"/>
            <a:ext cx="8884126" cy="4231612"/>
          </a:xfrm>
        </p:spPr>
        <p:txBody>
          <a:bodyPr vert="horz" lIns="91440" tIns="45720" rIns="91440" bIns="45720" rtlCol="0" anchor="t">
            <a:normAutofit/>
          </a:bodyPr>
          <a:lstStyle/>
          <a:p>
            <a:endParaRPr lang="en-US"/>
          </a:p>
          <a:p>
            <a:r>
              <a:rPr lang="en-US" sz="2400"/>
              <a:t>School Phone Number: (813) 558-5400</a:t>
            </a:r>
          </a:p>
          <a:p>
            <a:r>
              <a:rPr lang="en-US" sz="2400"/>
              <a:t>School Email Address: </a:t>
            </a:r>
            <a:r>
              <a:rPr lang="en-US" sz="2400">
                <a:hlinkClick r:id="rId3"/>
              </a:rPr>
              <a:t>pride.elementary@hcps.net</a:t>
            </a:r>
            <a:endParaRPr lang="en-US" sz="2400"/>
          </a:p>
          <a:p>
            <a:r>
              <a:rPr lang="en-US" sz="2400"/>
              <a:t>School Website: </a:t>
            </a:r>
            <a:r>
              <a:rPr lang="en-US" sz="2400">
                <a:hlinkClick r:id="rId4"/>
              </a:rPr>
              <a:t>https://www.hillsboroughschools.org/pride</a:t>
            </a:r>
            <a:endParaRPr lang="en-US" sz="2400"/>
          </a:p>
          <a:p>
            <a:r>
              <a:rPr lang="en-US" sz="2400"/>
              <a:t>School Hours: 7:40 – 1:55. </a:t>
            </a:r>
            <a:r>
              <a:rPr lang="en-US" sz="2400">
                <a:highlight>
                  <a:srgbClr val="00FF00"/>
                </a:highlight>
              </a:rPr>
              <a:t>Students are encouraged to arrive when classroom doors open at 7:10</a:t>
            </a:r>
            <a:r>
              <a:rPr lang="en-US" sz="2400"/>
              <a:t>.</a:t>
            </a:r>
          </a:p>
          <a:p>
            <a:pPr marL="0" indent="0">
              <a:buNone/>
            </a:pPr>
            <a:r>
              <a:rPr lang="en-US" sz="2000" i="1"/>
              <a:t>                              (Designated Mondays – Early Release at 12:55)</a:t>
            </a:r>
          </a:p>
          <a:p>
            <a:pPr marL="0" indent="0">
              <a:buNone/>
            </a:pPr>
            <a:endParaRPr lang="en-US" sz="2400"/>
          </a:p>
        </p:txBody>
      </p:sp>
      <p:pic>
        <p:nvPicPr>
          <p:cNvPr id="5" name="Picture 4"/>
          <p:cNvPicPr>
            <a:picLocks noChangeAspect="1"/>
          </p:cNvPicPr>
          <p:nvPr/>
        </p:nvPicPr>
        <p:blipFill>
          <a:blip r:embed="rId5"/>
          <a:stretch>
            <a:fillRect/>
          </a:stretch>
        </p:blipFill>
        <p:spPr>
          <a:xfrm>
            <a:off x="7392306" y="0"/>
            <a:ext cx="1755800" cy="161558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666750" y="1968169"/>
            <a:ext cx="3228975" cy="1895475"/>
          </a:xfrm>
          <a:prstGeom prst="rect">
            <a:avLst/>
          </a:prstGeom>
        </p:spPr>
      </p:pic>
    </p:spTree>
    <p:extLst>
      <p:ext uri="{BB962C8B-B14F-4D97-AF65-F5344CB8AC3E}">
        <p14:creationId xmlns:p14="http://schemas.microsoft.com/office/powerpoint/2010/main" val="1000718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592" y="154859"/>
            <a:ext cx="8596668" cy="1200150"/>
          </a:xfrm>
        </p:spPr>
        <p:txBody>
          <a:bodyPr>
            <a:normAutofit fontScale="90000"/>
          </a:bodyPr>
          <a:lstStyle/>
          <a:p>
            <a:r>
              <a:rPr lang="en-US" b="1"/>
              <a:t>Important Information</a:t>
            </a:r>
            <a:br>
              <a:rPr lang="en-US" b="1"/>
            </a:br>
            <a:br>
              <a:rPr lang="en-US"/>
            </a:br>
            <a:endParaRPr lang="en-US"/>
          </a:p>
        </p:txBody>
      </p:sp>
      <p:sp>
        <p:nvSpPr>
          <p:cNvPr id="3" name="Content Placeholder 2"/>
          <p:cNvSpPr>
            <a:spLocks noGrp="1"/>
          </p:cNvSpPr>
          <p:nvPr>
            <p:ph idx="1"/>
          </p:nvPr>
        </p:nvSpPr>
        <p:spPr>
          <a:xfrm>
            <a:off x="1893282" y="804638"/>
            <a:ext cx="9436134" cy="6050577"/>
          </a:xfrm>
        </p:spPr>
        <p:txBody>
          <a:bodyPr vert="horz" lIns="91440" tIns="45720" rIns="91440" bIns="45720" rtlCol="0" anchor="t">
            <a:noAutofit/>
          </a:bodyPr>
          <a:lstStyle/>
          <a:p>
            <a:r>
              <a:rPr lang="en-US" sz="2000" b="1"/>
              <a:t>School Lunch Program</a:t>
            </a:r>
          </a:p>
          <a:p>
            <a:pPr lvl="1"/>
            <a:r>
              <a:rPr lang="en-US" sz="1800">
                <a:solidFill>
                  <a:srgbClr val="92D050"/>
                </a:solidFill>
              </a:rPr>
              <a:t>Online Registration: </a:t>
            </a:r>
            <a:r>
              <a:rPr lang="en-US" sz="1800">
                <a:solidFill>
                  <a:srgbClr val="92D050"/>
                </a:solidFill>
                <a:hlinkClick r:id="rId3"/>
              </a:rPr>
              <a:t>https://www.hillsboroughschools.org/Page/3734</a:t>
            </a:r>
            <a:endParaRPr kumimoji="0" lang="en-US" sz="1000" b="1" i="0" u="none" strike="noStrike" kern="1200" cap="none" spc="0" normalizeH="0" baseline="0" noProof="0">
              <a:ln>
                <a:noFill/>
              </a:ln>
              <a:solidFill>
                <a:prstClr val="black">
                  <a:lumMod val="75000"/>
                  <a:lumOff val="25000"/>
                </a:prstClr>
              </a:solidFill>
              <a:effectLst/>
              <a:uLnTx/>
              <a:uFillTx/>
              <a:latin typeface="Trebuchet MS" panose="020B0603020202020204"/>
              <a:ea typeface="+mn-ea"/>
              <a:cs typeface="+mn-cs"/>
            </a:endParaRP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2000" b="1" i="0" u="none" strike="noStrike" kern="1200" cap="none" spc="0" normalizeH="0" baseline="0" noProof="0">
                <a:ln>
                  <a:noFill/>
                </a:ln>
                <a:solidFill>
                  <a:prstClr val="black">
                    <a:lumMod val="75000"/>
                    <a:lumOff val="25000"/>
                  </a:prstClr>
                </a:solidFill>
                <a:effectLst/>
                <a:uLnTx/>
                <a:uFillTx/>
                <a:latin typeface="Trebuchet MS" panose="020B0603020202020204"/>
                <a:ea typeface="+mn-ea"/>
                <a:cs typeface="+mn-cs"/>
              </a:rPr>
              <a:t>Arrival and Dismissal Procedures</a:t>
            </a:r>
          </a:p>
          <a:p>
            <a:pPr marL="742950" marR="0" lvl="1" indent="-28575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1800" b="1" i="0" u="none" strike="noStrike" kern="1200" cap="none" spc="0" normalizeH="0" baseline="0" noProof="0">
                <a:ln>
                  <a:noFill/>
                </a:ln>
                <a:solidFill>
                  <a:prstClr val="black">
                    <a:lumMod val="75000"/>
                    <a:lumOff val="25000"/>
                  </a:prstClr>
                </a:solidFill>
                <a:effectLst/>
                <a:uLnTx/>
                <a:uFillTx/>
                <a:latin typeface="Trebuchet MS" panose="020B0603020202020204"/>
                <a:ea typeface="+mn-ea"/>
                <a:cs typeface="+mn-cs"/>
              </a:rPr>
              <a:t> Options: car rider, walker, bike rider, HOST, bus, or daycare</a:t>
            </a:r>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2000" b="1" i="0" u="none" strike="noStrike" kern="1200" cap="none" spc="0" normalizeH="0" baseline="0" noProof="0">
                <a:ln>
                  <a:noFill/>
                </a:ln>
                <a:solidFill>
                  <a:prstClr val="black">
                    <a:lumMod val="75000"/>
                    <a:lumOff val="25000"/>
                  </a:prstClr>
                </a:solidFill>
                <a:effectLst/>
                <a:uLnTx/>
                <a:uFillTx/>
                <a:latin typeface="Trebuchet MS" panose="020B0603020202020204"/>
                <a:ea typeface="+mn-ea"/>
                <a:cs typeface="+mn-cs"/>
              </a:rPr>
              <a:t>Bus Information</a:t>
            </a:r>
          </a:p>
          <a:p>
            <a:pPr marL="742950" marR="0" lvl="1" indent="-28575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1800" b="1" i="0" u="none" strike="noStrike" kern="1200" cap="none" spc="0" normalizeH="0" baseline="0" noProof="0">
                <a:ln>
                  <a:noFill/>
                </a:ln>
                <a:solidFill>
                  <a:prstClr val="black">
                    <a:lumMod val="75000"/>
                    <a:lumOff val="25000"/>
                  </a:prstClr>
                </a:solidFill>
                <a:effectLst/>
                <a:uLnTx/>
                <a:uFillTx/>
                <a:latin typeface="Trebuchet MS" panose="020B0603020202020204"/>
                <a:ea typeface="+mn-ea"/>
                <a:cs typeface="+mn-cs"/>
              </a:rPr>
              <a:t>Only available for K-Bar Ranch families living 2+ miles from school</a:t>
            </a:r>
            <a:endParaRPr lang="en-US" sz="1800" b="1"/>
          </a:p>
          <a:p>
            <a:pPr marL="342900" marR="0" lvl="0" indent="-342900" algn="l" defTabSz="457200" rtl="0" eaLnBrk="1" fontAlgn="auto" latinLnBrk="0" hangingPunct="1">
              <a:lnSpc>
                <a:spcPct val="100000"/>
              </a:lnSpc>
              <a:spcBef>
                <a:spcPts val="1000"/>
              </a:spcBef>
              <a:spcAft>
                <a:spcPts val="0"/>
              </a:spcAft>
              <a:buClr>
                <a:srgbClr val="90C226"/>
              </a:buClr>
              <a:buSzPct val="80000"/>
              <a:buFont typeface="Wingdings 3" charset="2"/>
              <a:buChar char=""/>
              <a:tabLst/>
              <a:defRPr/>
            </a:pPr>
            <a:r>
              <a:rPr kumimoji="0" lang="en-US" sz="2000" b="1" i="0" u="none" strike="noStrike" kern="1200" cap="none" spc="0" normalizeH="0" baseline="0" noProof="0">
                <a:ln>
                  <a:noFill/>
                </a:ln>
                <a:solidFill>
                  <a:prstClr val="black">
                    <a:lumMod val="75000"/>
                    <a:lumOff val="25000"/>
                  </a:prstClr>
                </a:solidFill>
                <a:effectLst/>
                <a:uLnTx/>
                <a:uFillTx/>
                <a:latin typeface="Trebuchet MS" panose="020B0603020202020204"/>
                <a:ea typeface="+mn-ea"/>
                <a:cs typeface="+mn-cs"/>
              </a:rPr>
              <a:t>HOST Before/After School Care</a:t>
            </a:r>
            <a:endParaRPr lang="en-US" sz="2000" b="1"/>
          </a:p>
          <a:p>
            <a:pPr lvl="1"/>
            <a:r>
              <a:rPr lang="en-US" sz="1800">
                <a:solidFill>
                  <a:srgbClr val="92D050"/>
                </a:solidFill>
              </a:rPr>
              <a:t>Online Registration: </a:t>
            </a:r>
            <a:r>
              <a:rPr lang="en-US" sz="1800">
                <a:solidFill>
                  <a:srgbClr val="92D050"/>
                </a:solidFill>
                <a:hlinkClick r:id="rId4"/>
              </a:rPr>
              <a:t>https://www.hillsboroughschools.org/host</a:t>
            </a:r>
            <a:endParaRPr lang="en-US" sz="1050">
              <a:solidFill>
                <a:srgbClr val="92D050"/>
              </a:solidFill>
            </a:endParaRPr>
          </a:p>
          <a:p>
            <a:r>
              <a:rPr lang="en-US" sz="2000" b="1"/>
              <a:t>Uniforms</a:t>
            </a:r>
          </a:p>
          <a:p>
            <a:pPr lvl="1"/>
            <a:r>
              <a:rPr lang="en-US" sz="1800" b="1"/>
              <a:t>TOPS: white, navy, or maroon polo shirts</a:t>
            </a:r>
          </a:p>
          <a:p>
            <a:pPr lvl="1"/>
            <a:r>
              <a:rPr lang="en-US" sz="1800" b="1"/>
              <a:t>BOTTOMS: khaki or navy shorts, pants, dresses, skirts, or skorts</a:t>
            </a:r>
          </a:p>
          <a:p>
            <a:pPr lvl="1"/>
            <a:r>
              <a:rPr lang="en-US" sz="1800" b="1"/>
              <a:t>SPIRIT SHIRTS -available for purchase from PTA</a:t>
            </a:r>
          </a:p>
          <a:p>
            <a:pPr lvl="2"/>
            <a:r>
              <a:rPr lang="en-US" sz="1600" b="1">
                <a:hlinkClick r:id="rId5"/>
              </a:rPr>
              <a:t>https://pridetampa.memberhub.com/store?limit=21&amp;live=true</a:t>
            </a:r>
            <a:endParaRPr lang="en-US" sz="1000" b="1"/>
          </a:p>
          <a:p>
            <a:r>
              <a:rPr lang="en-US" sz="2400" b="1"/>
              <a:t>Health Conditions- contact school nurse when registering</a:t>
            </a:r>
          </a:p>
          <a:p>
            <a:endParaRPr lang="en-US" sz="2000" b="1"/>
          </a:p>
          <a:p>
            <a:endParaRPr lang="en-US"/>
          </a:p>
        </p:txBody>
      </p:sp>
      <p:pic>
        <p:nvPicPr>
          <p:cNvPr id="5" name="Picture 4"/>
          <p:cNvPicPr>
            <a:picLocks noChangeAspect="1"/>
          </p:cNvPicPr>
          <p:nvPr/>
        </p:nvPicPr>
        <p:blipFill>
          <a:blip r:embed="rId6"/>
          <a:stretch>
            <a:fillRect/>
          </a:stretch>
        </p:blipFill>
        <p:spPr>
          <a:xfrm rot="1740000">
            <a:off x="10022435" y="749709"/>
            <a:ext cx="1755800" cy="161558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666750" y="1968169"/>
            <a:ext cx="3228975" cy="1895475"/>
          </a:xfrm>
          <a:prstGeom prst="rect">
            <a:avLst/>
          </a:prstGeom>
        </p:spPr>
      </p:pic>
    </p:spTree>
    <p:extLst>
      <p:ext uri="{BB962C8B-B14F-4D97-AF65-F5344CB8AC3E}">
        <p14:creationId xmlns:p14="http://schemas.microsoft.com/office/powerpoint/2010/main" val="4003710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200150"/>
          </a:xfrm>
        </p:spPr>
        <p:txBody>
          <a:bodyPr>
            <a:normAutofit fontScale="90000"/>
          </a:bodyPr>
          <a:lstStyle/>
          <a:p>
            <a:pPr algn="ctr"/>
            <a:r>
              <a:rPr lang="en-US" b="1"/>
              <a:t>Kindergarten Readiness</a:t>
            </a:r>
            <a:br>
              <a:rPr lang="en-US" b="1"/>
            </a:br>
            <a:br>
              <a:rPr lang="en-US"/>
            </a:br>
            <a:endParaRPr lang="en-US"/>
          </a:p>
        </p:txBody>
      </p:sp>
      <p:sp>
        <p:nvSpPr>
          <p:cNvPr id="3" name="Content Placeholder 2"/>
          <p:cNvSpPr>
            <a:spLocks noGrp="1"/>
          </p:cNvSpPr>
          <p:nvPr>
            <p:ph idx="1"/>
          </p:nvPr>
        </p:nvSpPr>
        <p:spPr>
          <a:xfrm>
            <a:off x="1800922" y="1205726"/>
            <a:ext cx="9731200" cy="5495839"/>
          </a:xfrm>
        </p:spPr>
        <p:txBody>
          <a:bodyPr vert="horz" lIns="91440" tIns="45720" rIns="91440" bIns="45720" rtlCol="0" anchor="t">
            <a:normAutofit/>
          </a:bodyPr>
          <a:lstStyle/>
          <a:p>
            <a:endParaRPr lang="en-US">
              <a:ea typeface="+mn-lt"/>
              <a:cs typeface="+mn-lt"/>
            </a:endParaRPr>
          </a:p>
          <a:p>
            <a:r>
              <a:rPr lang="en-US" sz="3200">
                <a:ea typeface="+mn-lt"/>
                <a:cs typeface="+mn-lt"/>
              </a:rPr>
              <a:t>Is My Child Ready For Kindergarten?</a:t>
            </a:r>
            <a:endParaRPr lang="en-US" sz="3200"/>
          </a:p>
          <a:p>
            <a:pPr lvl="1">
              <a:buFont typeface="Wingdings,Sans-Serif" charset="2"/>
              <a:buChar char="Ø"/>
            </a:pPr>
            <a:r>
              <a:rPr lang="en-US">
                <a:ea typeface="+mn-lt"/>
                <a:cs typeface="+mn-lt"/>
                <a:hlinkClick r:id="rId3"/>
              </a:rPr>
              <a:t>Kindergarten Readiness checklist (English)</a:t>
            </a:r>
            <a:endParaRPr lang="en-US">
              <a:ea typeface="+mn-lt"/>
              <a:cs typeface="+mn-lt"/>
            </a:endParaRPr>
          </a:p>
          <a:p>
            <a:pPr lvl="1">
              <a:buFont typeface="Wingdings,Sans-Serif" charset="2"/>
              <a:buChar char="Ø"/>
            </a:pPr>
            <a:r>
              <a:rPr lang="en-US">
                <a:ea typeface="+mn-lt"/>
                <a:cs typeface="+mn-lt"/>
                <a:hlinkClick r:id="rId4"/>
              </a:rPr>
              <a:t>Kindergarten Readiness checklist (Spanish)</a:t>
            </a:r>
            <a:endParaRPr lang="en-US"/>
          </a:p>
          <a:p>
            <a:endParaRPr lang="en-US"/>
          </a:p>
          <a:p>
            <a:endParaRPr lang="en-US"/>
          </a:p>
          <a:p>
            <a:r>
              <a:rPr lang="en-US" sz="3200"/>
              <a:t>Academic Expectations of a Kindergarten Student</a:t>
            </a:r>
          </a:p>
          <a:p>
            <a:pPr lvl="1">
              <a:buFont typeface="Wingdings" charset="2"/>
              <a:buChar char="Ø"/>
            </a:pPr>
            <a:r>
              <a:rPr lang="en-US"/>
              <a:t> </a:t>
            </a:r>
            <a:r>
              <a:rPr lang="en-US">
                <a:solidFill>
                  <a:srgbClr val="92D050"/>
                </a:solidFill>
                <a:hlinkClick r:id="rId5"/>
              </a:rPr>
              <a:t>B.E.S.T. ELA Standards </a:t>
            </a:r>
            <a:r>
              <a:rPr lang="en-US"/>
              <a:t> </a:t>
            </a:r>
          </a:p>
          <a:p>
            <a:pPr lvl="1">
              <a:buFont typeface="Wingdings" charset="2"/>
              <a:buChar char="Ø"/>
            </a:pPr>
            <a:r>
              <a:rPr lang="en-US">
                <a:hlinkClick r:id="rId6"/>
              </a:rPr>
              <a:t>B.E.S.T.  Math Standards</a:t>
            </a:r>
            <a:endParaRPr lang="en-US"/>
          </a:p>
          <a:p>
            <a:pPr lvl="1">
              <a:buFont typeface="Wingdings" charset="2"/>
              <a:buChar char="Ø"/>
            </a:pPr>
            <a:r>
              <a:rPr lang="en-US">
                <a:hlinkClick r:id="rId7"/>
              </a:rPr>
              <a:t>Science Florida Standards</a:t>
            </a:r>
            <a:endParaRPr lang="en-US"/>
          </a:p>
          <a:p>
            <a:pPr lvl="1">
              <a:buFont typeface="Wingdings" charset="2"/>
              <a:buChar char="Ø"/>
            </a:pPr>
            <a:r>
              <a:rPr lang="en-US">
                <a:hlinkClick r:id="rId8"/>
              </a:rPr>
              <a:t>Social Studies Florida Standards</a:t>
            </a:r>
            <a:endParaRPr lang="en-US"/>
          </a:p>
          <a:p>
            <a:pPr>
              <a:buFont typeface="Wingdings" charset="2"/>
              <a:buChar char="Ø"/>
            </a:pPr>
            <a:endParaRPr lang="en-US"/>
          </a:p>
          <a:p>
            <a:pPr marL="0" indent="0">
              <a:buNone/>
            </a:pPr>
            <a:endParaRPr lang="en-US"/>
          </a:p>
          <a:p>
            <a:pPr marL="457200" lvl="1" indent="0">
              <a:buNone/>
            </a:pPr>
            <a:endParaRPr lang="en-US">
              <a:solidFill>
                <a:srgbClr val="404040"/>
              </a:solidFill>
            </a:endParaRPr>
          </a:p>
          <a:p>
            <a:pPr marL="457200" lvl="1" indent="0">
              <a:buNone/>
            </a:pPr>
            <a:endParaRPr lang="en-US" sz="1800">
              <a:solidFill>
                <a:srgbClr val="404040"/>
              </a:solidFill>
            </a:endParaRPr>
          </a:p>
          <a:p>
            <a:pPr lvl="2">
              <a:buFont typeface="Wingdings" charset="2"/>
              <a:buChar char="Ø"/>
            </a:pPr>
            <a:endParaRPr lang="en-US">
              <a:solidFill>
                <a:srgbClr val="404040"/>
              </a:solidFill>
            </a:endParaRPr>
          </a:p>
          <a:p>
            <a:endParaRPr lang="en-US">
              <a:solidFill>
                <a:srgbClr val="404040"/>
              </a:solidFill>
            </a:endParaRPr>
          </a:p>
        </p:txBody>
      </p:sp>
      <p:pic>
        <p:nvPicPr>
          <p:cNvPr id="5" name="Picture 4"/>
          <p:cNvPicPr>
            <a:picLocks noChangeAspect="1"/>
          </p:cNvPicPr>
          <p:nvPr/>
        </p:nvPicPr>
        <p:blipFill>
          <a:blip r:embed="rId9"/>
          <a:stretch>
            <a:fillRect/>
          </a:stretch>
        </p:blipFill>
        <p:spPr>
          <a:xfrm>
            <a:off x="7392306" y="0"/>
            <a:ext cx="1755800" cy="1615580"/>
          </a:xfrm>
          <a:prstGeom prst="rect">
            <a:avLst/>
          </a:prstGeom>
        </p:spPr>
      </p:pic>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6200000">
            <a:off x="-666750" y="1968169"/>
            <a:ext cx="3228975" cy="1895475"/>
          </a:xfrm>
          <a:prstGeom prst="rect">
            <a:avLst/>
          </a:prstGeom>
        </p:spPr>
      </p:pic>
    </p:spTree>
    <p:extLst>
      <p:ext uri="{BB962C8B-B14F-4D97-AF65-F5344CB8AC3E}">
        <p14:creationId xmlns:p14="http://schemas.microsoft.com/office/powerpoint/2010/main" val="1966909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Steps to Enrollment</a:t>
            </a:r>
            <a:br>
              <a:rPr lang="en-US"/>
            </a:br>
            <a:endParaRPr lang="en-US"/>
          </a:p>
        </p:txBody>
      </p:sp>
      <p:sp>
        <p:nvSpPr>
          <p:cNvPr id="3" name="Content Placeholder 2"/>
          <p:cNvSpPr>
            <a:spLocks noGrp="1"/>
          </p:cNvSpPr>
          <p:nvPr>
            <p:ph idx="1"/>
          </p:nvPr>
        </p:nvSpPr>
        <p:spPr>
          <a:xfrm>
            <a:off x="677334" y="1979720"/>
            <a:ext cx="8596668" cy="4491803"/>
          </a:xfrm>
        </p:spPr>
        <p:txBody>
          <a:bodyPr>
            <a:normAutofit/>
          </a:bodyPr>
          <a:lstStyle/>
          <a:p>
            <a:r>
              <a:rPr lang="en-US" sz="2400"/>
              <a:t>A parent/legal guardian must complete the registration process and provide the proper documents to the school site where the child will attend. </a:t>
            </a:r>
          </a:p>
          <a:p>
            <a:r>
              <a:rPr lang="en-US" sz="2400"/>
              <a:t>Your child can attend kindergarten in August as long as he or she turns 5 on or before September 1.</a:t>
            </a:r>
          </a:p>
          <a:p>
            <a:r>
              <a:rPr lang="en-US" sz="2400"/>
              <a:t>Your child is zoned for a particular elementary school based on your address. Find your </a:t>
            </a:r>
            <a:r>
              <a:rPr lang="en-US" sz="2400" u="sng">
                <a:hlinkClick r:id="rId3"/>
              </a:rPr>
              <a:t>assigned school</a:t>
            </a:r>
            <a:r>
              <a:rPr lang="en-US" sz="2400"/>
              <a:t>.</a:t>
            </a:r>
          </a:p>
          <a:p>
            <a:r>
              <a:rPr lang="en-US" sz="2400"/>
              <a:t>For parents who wish to send their child to a school outside of their zoned area, see our </a:t>
            </a:r>
            <a:r>
              <a:rPr lang="en-US" sz="2400" u="sng">
                <a:hlinkClick r:id="rId4"/>
              </a:rPr>
              <a:t>choice options</a:t>
            </a:r>
            <a:r>
              <a:rPr lang="en-US" sz="2400"/>
              <a:t>.</a:t>
            </a:r>
          </a:p>
        </p:txBody>
      </p:sp>
      <p:pic>
        <p:nvPicPr>
          <p:cNvPr id="5" name="Picture 4"/>
          <p:cNvPicPr>
            <a:picLocks noChangeAspect="1"/>
          </p:cNvPicPr>
          <p:nvPr/>
        </p:nvPicPr>
        <p:blipFill rotWithShape="1">
          <a:blip r:embed="rId5"/>
          <a:srcRect b="46887"/>
          <a:stretch/>
        </p:blipFill>
        <p:spPr>
          <a:xfrm>
            <a:off x="554860" y="1187403"/>
            <a:ext cx="1755800" cy="858092"/>
          </a:xfrm>
          <a:prstGeom prst="rect">
            <a:avLst/>
          </a:prstGeom>
        </p:spPr>
      </p:pic>
      <p:pic>
        <p:nvPicPr>
          <p:cNvPr id="6" name="Picture 5"/>
          <p:cNvPicPr>
            <a:picLocks noChangeAspect="1"/>
          </p:cNvPicPr>
          <p:nvPr/>
        </p:nvPicPr>
        <p:blipFill rotWithShape="1">
          <a:blip r:embed="rId5"/>
          <a:srcRect b="46887"/>
          <a:stretch/>
        </p:blipFill>
        <p:spPr>
          <a:xfrm>
            <a:off x="2433134" y="1187403"/>
            <a:ext cx="1755800" cy="858092"/>
          </a:xfrm>
          <a:prstGeom prst="rect">
            <a:avLst/>
          </a:prstGeom>
        </p:spPr>
      </p:pic>
    </p:spTree>
    <p:extLst>
      <p:ext uri="{BB962C8B-B14F-4D97-AF65-F5344CB8AC3E}">
        <p14:creationId xmlns:p14="http://schemas.microsoft.com/office/powerpoint/2010/main" val="186467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04875"/>
          </a:xfrm>
        </p:spPr>
        <p:txBody>
          <a:bodyPr>
            <a:normAutofit fontScale="90000"/>
          </a:bodyPr>
          <a:lstStyle/>
          <a:p>
            <a:r>
              <a:rPr lang="en-US" b="1"/>
              <a:t>Documents needed for enrollment</a:t>
            </a:r>
            <a:br>
              <a:rPr lang="en-US"/>
            </a:br>
            <a:endParaRPr lang="en-US"/>
          </a:p>
        </p:txBody>
      </p:sp>
      <p:sp>
        <p:nvSpPr>
          <p:cNvPr id="3" name="Content Placeholder 2"/>
          <p:cNvSpPr>
            <a:spLocks noGrp="1"/>
          </p:cNvSpPr>
          <p:nvPr>
            <p:ph idx="1"/>
          </p:nvPr>
        </p:nvSpPr>
        <p:spPr>
          <a:xfrm>
            <a:off x="677333" y="1593055"/>
            <a:ext cx="9627647" cy="3759995"/>
          </a:xfrm>
        </p:spPr>
        <p:txBody>
          <a:bodyPr vert="horz" lIns="91440" tIns="45720" rIns="91440" bIns="45720" rtlCol="0" anchor="t">
            <a:normAutofit/>
          </a:bodyPr>
          <a:lstStyle/>
          <a:p>
            <a:r>
              <a:rPr lang="en-US" sz="2800" b="1"/>
              <a:t>What forms do I need to complete?</a:t>
            </a:r>
          </a:p>
          <a:p>
            <a:pPr lvl="1"/>
            <a:r>
              <a:rPr lang="en-US" sz="2400">
                <a:solidFill>
                  <a:schemeClr val="accent1"/>
                </a:solidFill>
              </a:rPr>
              <a:t>Student Enrollment Record Form </a:t>
            </a:r>
            <a:r>
              <a:rPr lang="en-US" sz="2400">
                <a:solidFill>
                  <a:schemeClr val="tx1"/>
                </a:solidFill>
              </a:rPr>
              <a:t>- </a:t>
            </a:r>
            <a:r>
              <a:rPr lang="en-US" sz="2400"/>
              <a:t>SER (provided at the school site or electronically) </a:t>
            </a:r>
          </a:p>
          <a:p>
            <a:pPr lvl="1"/>
            <a:r>
              <a:rPr lang="en-US" sz="2400">
                <a:solidFill>
                  <a:srgbClr val="92D050"/>
                </a:solidFill>
              </a:rPr>
              <a:t>Student Residency Form </a:t>
            </a:r>
            <a:r>
              <a:rPr lang="en-US" sz="2400"/>
              <a:t>– can be completed ahead of time, supporting documentation is required</a:t>
            </a:r>
          </a:p>
          <a:p>
            <a:pPr lvl="1"/>
            <a:endParaRPr lang="en-US" sz="2400"/>
          </a:p>
        </p:txBody>
      </p:sp>
      <p:pic>
        <p:nvPicPr>
          <p:cNvPr id="5" name="Picture 4"/>
          <p:cNvPicPr>
            <a:picLocks noChangeAspect="1"/>
          </p:cNvPicPr>
          <p:nvPr/>
        </p:nvPicPr>
        <p:blipFill rotWithShape="1">
          <a:blip r:embed="rId3"/>
          <a:srcRect b="46887"/>
          <a:stretch/>
        </p:blipFill>
        <p:spPr>
          <a:xfrm>
            <a:off x="3818282" y="5517856"/>
            <a:ext cx="1755800" cy="858092"/>
          </a:xfrm>
          <a:prstGeom prst="rect">
            <a:avLst/>
          </a:prstGeom>
        </p:spPr>
      </p:pic>
      <p:pic>
        <p:nvPicPr>
          <p:cNvPr id="6" name="Picture 5"/>
          <p:cNvPicPr>
            <a:picLocks noChangeAspect="1"/>
          </p:cNvPicPr>
          <p:nvPr/>
        </p:nvPicPr>
        <p:blipFill rotWithShape="1">
          <a:blip r:embed="rId3"/>
          <a:srcRect b="46887"/>
          <a:stretch/>
        </p:blipFill>
        <p:spPr>
          <a:xfrm>
            <a:off x="5573252" y="5425798"/>
            <a:ext cx="1755800" cy="858092"/>
          </a:xfrm>
          <a:prstGeom prst="rect">
            <a:avLst/>
          </a:prstGeom>
        </p:spPr>
      </p:pic>
    </p:spTree>
    <p:extLst>
      <p:ext uri="{BB962C8B-B14F-4D97-AF65-F5344CB8AC3E}">
        <p14:creationId xmlns:p14="http://schemas.microsoft.com/office/powerpoint/2010/main" val="385986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04875"/>
          </a:xfrm>
        </p:spPr>
        <p:txBody>
          <a:bodyPr>
            <a:normAutofit fontScale="90000"/>
          </a:bodyPr>
          <a:lstStyle/>
          <a:p>
            <a:r>
              <a:rPr lang="en-US" b="1"/>
              <a:t>Documents needed for enrollment </a:t>
            </a:r>
            <a:r>
              <a:rPr lang="en-US" sz="2000" b="1"/>
              <a:t>(Continued)</a:t>
            </a:r>
            <a:br>
              <a:rPr lang="en-US"/>
            </a:br>
            <a:endParaRPr lang="en-US"/>
          </a:p>
        </p:txBody>
      </p:sp>
      <p:sp>
        <p:nvSpPr>
          <p:cNvPr id="3" name="Content Placeholder 2"/>
          <p:cNvSpPr>
            <a:spLocks noGrp="1"/>
          </p:cNvSpPr>
          <p:nvPr>
            <p:ph idx="1"/>
          </p:nvPr>
        </p:nvSpPr>
        <p:spPr>
          <a:xfrm>
            <a:off x="677334" y="1022466"/>
            <a:ext cx="8596668" cy="4006996"/>
          </a:xfrm>
        </p:spPr>
        <p:txBody>
          <a:bodyPr vert="horz" lIns="91440" tIns="45720" rIns="91440" bIns="45720" rtlCol="0" anchor="t">
            <a:noAutofit/>
          </a:bodyPr>
          <a:lstStyle/>
          <a:p>
            <a:r>
              <a:rPr lang="en-US" sz="2000" b="1"/>
              <a:t>What supporting documents do I need to register for kindergarten?</a:t>
            </a:r>
          </a:p>
          <a:p>
            <a:pPr lvl="1"/>
            <a:r>
              <a:rPr lang="en-US" sz="1800" b="1"/>
              <a:t>Birth certificate</a:t>
            </a:r>
          </a:p>
          <a:p>
            <a:pPr lvl="1"/>
            <a:r>
              <a:rPr lang="en-US" sz="1800" b="1"/>
              <a:t>Social security card</a:t>
            </a:r>
            <a:r>
              <a:rPr lang="en-US" sz="1800"/>
              <a:t>, if available</a:t>
            </a:r>
          </a:p>
          <a:p>
            <a:pPr lvl="1"/>
            <a:r>
              <a:rPr lang="en-US" sz="1800" b="1"/>
              <a:t>Florida Physical HRS Form </a:t>
            </a:r>
            <a:r>
              <a:rPr lang="en-US" sz="1800"/>
              <a:t>-- </a:t>
            </a:r>
            <a:r>
              <a:rPr lang="en-US" sz="1800" b="1" u="sng">
                <a:solidFill>
                  <a:schemeClr val="tx1"/>
                </a:solidFill>
                <a:hlinkClick r:id="rId3">
                  <a:extLst>
                    <a:ext uri="{A12FA001-AC4F-418D-AE19-62706E023703}">
                      <ahyp:hlinkClr xmlns:ahyp="http://schemas.microsoft.com/office/drawing/2018/hyperlinkcolor" val="tx"/>
                    </a:ext>
                  </a:extLst>
                </a:hlinkClick>
              </a:rPr>
              <a:t>Florida Physical HRS form</a:t>
            </a:r>
            <a:r>
              <a:rPr lang="en-US" sz="1800" b="1">
                <a:solidFill>
                  <a:schemeClr val="tx1"/>
                </a:solidFill>
              </a:rPr>
              <a:t> </a:t>
            </a:r>
            <a:r>
              <a:rPr lang="en-US" sz="1800"/>
              <a:t>supplied by a doctor dated </a:t>
            </a:r>
            <a:r>
              <a:rPr lang="en-US" sz="1800">
                <a:solidFill>
                  <a:schemeClr val="accent1"/>
                </a:solidFill>
              </a:rPr>
              <a:t>within</a:t>
            </a:r>
            <a:r>
              <a:rPr lang="en-US" sz="1800"/>
              <a:t> 12 months prior to entry in Florida Schools (first day of school)</a:t>
            </a:r>
          </a:p>
          <a:p>
            <a:pPr lvl="1"/>
            <a:r>
              <a:rPr lang="en-US" sz="1800" b="1"/>
              <a:t>Florida Immunization Record </a:t>
            </a:r>
            <a:r>
              <a:rPr lang="en-US" sz="1800"/>
              <a:t>on </a:t>
            </a:r>
            <a:r>
              <a:rPr lang="en-US" sz="1800" u="sng">
                <a:hlinkClick r:id="rId4"/>
              </a:rPr>
              <a:t>HRS hard card</a:t>
            </a:r>
            <a:r>
              <a:rPr lang="en-US" sz="1800"/>
              <a:t> (form #680) supplied by a doctor</a:t>
            </a:r>
          </a:p>
          <a:p>
            <a:pPr lvl="1"/>
            <a:r>
              <a:rPr lang="en-US" sz="1800" b="1"/>
              <a:t>Two forms of verification of address </a:t>
            </a:r>
            <a:r>
              <a:rPr lang="en-US" sz="1800"/>
              <a:t>that prove where you live but are NOT your driver’s license or state-issued ID card (some examples are a utility bill, lease, or a contract to purchase a home)</a:t>
            </a:r>
          </a:p>
          <a:p>
            <a:pPr lvl="1"/>
            <a:r>
              <a:rPr lang="en-US" sz="1800"/>
              <a:t>If a child lives with someone who is not a parent, you may also need to complete a student resident form, which is available at the school</a:t>
            </a:r>
          </a:p>
          <a:p>
            <a:pPr marL="457200" lvl="1" indent="0">
              <a:buNone/>
            </a:pPr>
            <a:r>
              <a:rPr lang="en-US" sz="4000" b="1">
                <a:solidFill>
                  <a:srgbClr val="92D050"/>
                </a:solidFill>
              </a:rPr>
              <a:t>All documents above must be submitted to register your child!</a:t>
            </a:r>
            <a:endParaRPr lang="en-US" sz="1800">
              <a:solidFill>
                <a:srgbClr val="92D050"/>
              </a:solidFill>
            </a:endParaRPr>
          </a:p>
          <a:p>
            <a:pPr lvl="1"/>
            <a:endParaRPr lang="en-US" sz="1800"/>
          </a:p>
        </p:txBody>
      </p:sp>
      <p:pic>
        <p:nvPicPr>
          <p:cNvPr id="6" name="Picture 5"/>
          <p:cNvPicPr>
            <a:picLocks noChangeAspect="1"/>
          </p:cNvPicPr>
          <p:nvPr/>
        </p:nvPicPr>
        <p:blipFill rotWithShape="1">
          <a:blip r:embed="rId5"/>
          <a:srcRect b="46887"/>
          <a:stretch/>
        </p:blipFill>
        <p:spPr>
          <a:xfrm>
            <a:off x="8007136" y="1367002"/>
            <a:ext cx="1755800" cy="858092"/>
          </a:xfrm>
          <a:prstGeom prst="rect">
            <a:avLst/>
          </a:prstGeom>
        </p:spPr>
      </p:pic>
    </p:spTree>
    <p:extLst>
      <p:ext uri="{BB962C8B-B14F-4D97-AF65-F5344CB8AC3E}">
        <p14:creationId xmlns:p14="http://schemas.microsoft.com/office/powerpoint/2010/main" val="235302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3">
    <wetp:webextensionref xmlns:r="http://schemas.openxmlformats.org/officeDocument/2006/relationships" r:id="rId1"/>
  </wetp:taskpane>
  <wetp:taskpane dockstate="right" visibility="1" width="350" row="4">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34C2FE9A-A04E-488A-B928-703A2CC48AF2}">
  <we:reference id="wa200003220" version="1.0.0.0" store="en-US" storeType="OMEX"/>
  <we:alternateReferences>
    <we:reference id="wa200003220" version="1.0.0.0" store="wa200003220"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CD358018-E47D-468C-8B90-1FC1DF89D5DE}">
  <we:reference id="wa104051163" version="1.2.0.3" store="en-US" storeType="OMEX"/>
  <we:alternateReferences>
    <we:reference id="WA104051163" version="1.2.0.3" store="WA104051163"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75A31DE614BC4CBE832039CD55E219" ma:contentTypeVersion="32" ma:contentTypeDescription="Create a new document." ma:contentTypeScope="" ma:versionID="847f51291e328da3664fa18687773558">
  <xsd:schema xmlns:xsd="http://www.w3.org/2001/XMLSchema" xmlns:xs="http://www.w3.org/2001/XMLSchema" xmlns:p="http://schemas.microsoft.com/office/2006/metadata/properties" xmlns:ns1="http://schemas.microsoft.com/sharepoint/v3" xmlns:ns3="20e8c564-8f01-4c49-b2a1-edddaaefcea3" xmlns:ns4="481e1a33-83d3-41ca-812b-35f8dd4d61b0" targetNamespace="http://schemas.microsoft.com/office/2006/metadata/properties" ma:root="true" ma:fieldsID="be262d5ef4e126107a39a9e619adbe3e" ns1:_="" ns3:_="" ns4:_="">
    <xsd:import namespace="http://schemas.microsoft.com/sharepoint/v3"/>
    <xsd:import namespace="20e8c564-8f01-4c49-b2a1-edddaaefcea3"/>
    <xsd:import namespace="481e1a33-83d3-41ca-812b-35f8dd4d61b0"/>
    <xsd:element name="properties">
      <xsd:complexType>
        <xsd:sequence>
          <xsd:element name="documentManagement">
            <xsd:complexType>
              <xsd:all>
                <xsd:element ref="ns3:SharedWithDetails" minOccurs="0"/>
                <xsd:element ref="ns3:SharedWithUsers" minOccurs="0"/>
                <xsd:element ref="ns3:SharingHintHash" minOccurs="0"/>
                <xsd:element ref="ns3:LastSharedByUser" minOccurs="0"/>
                <xsd:element ref="ns3:LastSharedByTime" minOccurs="0"/>
                <xsd:element ref="ns4:NotebookType" minOccurs="0"/>
                <xsd:element ref="ns4:FolderType" minOccurs="0"/>
                <xsd:element ref="ns4:Owner" minOccurs="0"/>
                <xsd:element ref="ns4:DefaultSectionNames" minOccurs="0"/>
                <xsd:element ref="ns4:Templates"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1:_ip_UnifiedCompliancePolicyProperties" minOccurs="0"/>
                <xsd:element ref="ns1:_ip_UnifiedCompliancePolicyUIAction" minOccurs="0"/>
                <xsd:element ref="ns4:MediaServiceAutoKeyPoints" minOccurs="0"/>
                <xsd:element ref="ns4:MediaServiceKeyPoint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35" nillable="true" ma:displayName="Unified Compliance Policy Properties" ma:hidden="true" ma:internalName="_ip_UnifiedCompliancePolicyProperties">
      <xsd:simpleType>
        <xsd:restriction base="dms:Note"/>
      </xsd:simpleType>
    </xsd:element>
    <xsd:element name="_ip_UnifiedCompliancePolicyUIAction" ma:index="3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0e8c564-8f01-4c49-b2a1-edddaaefcea3" elementFormDefault="qualified">
    <xsd:import namespace="http://schemas.microsoft.com/office/2006/documentManagement/types"/>
    <xsd:import namespace="http://schemas.microsoft.com/office/infopath/2007/PartnerControls"/>
    <xsd:element name="SharedWithDetails" ma:index="8" nillable="true" ma:displayName="Shared With Details" ma:internalName="SharedWithDetails" ma:readOnly="true">
      <xsd:simpleType>
        <xsd:restriction base="dms:Note">
          <xsd:maxLength value="255"/>
        </xsd:restriction>
      </xsd:simpleType>
    </xsd:element>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481e1a33-83d3-41ca-812b-35f8dd4d61b0" elementFormDefault="qualified">
    <xsd:import namespace="http://schemas.microsoft.com/office/2006/documentManagement/types"/>
    <xsd:import namespace="http://schemas.microsoft.com/office/infopath/2007/PartnerControls"/>
    <xsd:element name="NotebookType" ma:index="13" nillable="true" ma:displayName="Notebook Type" ma:internalName="NotebookType">
      <xsd:simpleType>
        <xsd:restriction base="dms:Text"/>
      </xsd:simpleType>
    </xsd:element>
    <xsd:element name="FolderType" ma:index="14" nillable="true" ma:displayName="Folder Type" ma:internalName="FolderType">
      <xsd:simpleType>
        <xsd:restriction base="dms:Text"/>
      </xsd:simpleType>
    </xsd:element>
    <xsd:element name="Owner" ma:index="15"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6" nillable="true" ma:displayName="Default Section Names" ma:internalName="DefaultSectionNames">
      <xsd:simpleType>
        <xsd:restriction base="dms:Note">
          <xsd:maxLength value="255"/>
        </xsd:restriction>
      </xsd:simpleType>
    </xsd:element>
    <xsd:element name="Templates" ma:index="17" nillable="true" ma:displayName="Templates" ma:internalName="Templates">
      <xsd:simpleType>
        <xsd:restriction base="dms:Note">
          <xsd:maxLength value="255"/>
        </xsd:restriction>
      </xsd:simpleType>
    </xsd:element>
    <xsd:element name="CultureName" ma:index="18" nillable="true" ma:displayName="Culture Name" ma:internalName="CultureName">
      <xsd:simpleType>
        <xsd:restriction base="dms:Text"/>
      </xsd:simpleType>
    </xsd:element>
    <xsd:element name="AppVersion" ma:index="19" nillable="true" ma:displayName="App Version" ma:internalName="AppVersion">
      <xsd:simpleType>
        <xsd:restriction base="dms:Text"/>
      </xsd:simpleType>
    </xsd:element>
    <xsd:element name="Teachers" ma:index="20"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1"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2"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3" nillable="true" ma:displayName="Invited Teachers" ma:internalName="Invited_Teachers">
      <xsd:simpleType>
        <xsd:restriction base="dms:Note">
          <xsd:maxLength value="255"/>
        </xsd:restriction>
      </xsd:simpleType>
    </xsd:element>
    <xsd:element name="Invited_Students" ma:index="24" nillable="true" ma:displayName="Invited Students" ma:internalName="Invited_Students">
      <xsd:simpleType>
        <xsd:restriction base="dms:Note">
          <xsd:maxLength value="255"/>
        </xsd:restriction>
      </xsd:simpleType>
    </xsd:element>
    <xsd:element name="Self_Registration_Enabled" ma:index="25" nillable="true" ma:displayName="Self Registration Enabled" ma:internalName="Self_Registration_Enabled">
      <xsd:simpleType>
        <xsd:restriction base="dms:Boolean"/>
      </xsd:simpleType>
    </xsd:element>
    <xsd:element name="Has_Teacher_Only_SectionGroup" ma:index="26" nillable="true" ma:displayName="Has Teacher Only SectionGroup" ma:internalName="Has_Teacher_Only_SectionGroup">
      <xsd:simpleType>
        <xsd:restriction base="dms:Boolean"/>
      </xsd:simpleType>
    </xsd:element>
    <xsd:element name="Is_Collaboration_Space_Locked" ma:index="27" nillable="true" ma:displayName="Is Collaboration Space Locked" ma:internalName="Is_Collaboration_Space_Locked">
      <xsd:simpleType>
        <xsd:restriction base="dms:Boolean"/>
      </xsd:simpleType>
    </xsd:element>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DateTaken" ma:index="30" nillable="true" ma:displayName="MediaServiceDateTaken" ma:hidden="true" ma:internalName="MediaServiceDateTaken" ma:readOnly="true">
      <xsd:simpleType>
        <xsd:restriction base="dms:Text"/>
      </xsd:simpleType>
    </xsd:element>
    <xsd:element name="MediaServiceAutoTags" ma:index="31" nillable="true" ma:displayName="Tags" ma:internalName="MediaServiceAutoTags" ma:readOnly="true">
      <xsd:simpleType>
        <xsd:restriction base="dms:Text"/>
      </xsd:simpleType>
    </xsd:element>
    <xsd:element name="MediaServiceOCR" ma:index="32" nillable="true" ma:displayName="Extracted Text" ma:internalName="MediaServiceOCR" ma:readOnly="true">
      <xsd:simpleType>
        <xsd:restriction base="dms:Note">
          <xsd:maxLength value="255"/>
        </xsd:restriction>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element name="MediaServiceAutoKeyPoints" ma:index="37" nillable="true" ma:displayName="MediaServiceAutoKeyPoints" ma:hidden="true" ma:internalName="MediaServiceAutoKeyPoints" ma:readOnly="true">
      <xsd:simpleType>
        <xsd:restriction base="dms:Note"/>
      </xsd:simpleType>
    </xsd:element>
    <xsd:element name="MediaServiceKeyPoints" ma:index="38" nillable="true" ma:displayName="KeyPoints" ma:internalName="MediaServiceKeyPoints" ma:readOnly="true">
      <xsd:simpleType>
        <xsd:restriction base="dms:Note">
          <xsd:maxLength value="255"/>
        </xsd:restriction>
      </xsd:simpleType>
    </xsd:element>
    <xsd:element name="MediaServiceLocation" ma:index="3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ppVersion xmlns="481e1a33-83d3-41ca-812b-35f8dd4d61b0" xsi:nil="true"/>
    <_ip_UnifiedCompliancePolicyUIAction xmlns="http://schemas.microsoft.com/sharepoint/v3" xsi:nil="true"/>
    <Teachers xmlns="481e1a33-83d3-41ca-812b-35f8dd4d61b0">
      <UserInfo>
        <DisplayName/>
        <AccountId xsi:nil="true"/>
        <AccountType/>
      </UserInfo>
    </Teachers>
    <Student_Groups xmlns="481e1a33-83d3-41ca-812b-35f8dd4d61b0">
      <UserInfo>
        <DisplayName/>
        <AccountId xsi:nil="true"/>
        <AccountType/>
      </UserInfo>
    </Student_Groups>
    <Templates xmlns="481e1a33-83d3-41ca-812b-35f8dd4d61b0" xsi:nil="true"/>
    <DefaultSectionNames xmlns="481e1a33-83d3-41ca-812b-35f8dd4d61b0" xsi:nil="true"/>
    <Is_Collaboration_Space_Locked xmlns="481e1a33-83d3-41ca-812b-35f8dd4d61b0" xsi:nil="true"/>
    <Students xmlns="481e1a33-83d3-41ca-812b-35f8dd4d61b0">
      <UserInfo>
        <DisplayName/>
        <AccountId xsi:nil="true"/>
        <AccountType/>
      </UserInfo>
    </Students>
    <Has_Teacher_Only_SectionGroup xmlns="481e1a33-83d3-41ca-812b-35f8dd4d61b0" xsi:nil="true"/>
    <Invited_Teachers xmlns="481e1a33-83d3-41ca-812b-35f8dd4d61b0" xsi:nil="true"/>
    <_ip_UnifiedCompliancePolicyProperties xmlns="http://schemas.microsoft.com/sharepoint/v3" xsi:nil="true"/>
    <Self_Registration_Enabled xmlns="481e1a33-83d3-41ca-812b-35f8dd4d61b0" xsi:nil="true"/>
    <NotebookType xmlns="481e1a33-83d3-41ca-812b-35f8dd4d61b0" xsi:nil="true"/>
    <Invited_Students xmlns="481e1a33-83d3-41ca-812b-35f8dd4d61b0" xsi:nil="true"/>
    <FolderType xmlns="481e1a33-83d3-41ca-812b-35f8dd4d61b0" xsi:nil="true"/>
    <Owner xmlns="481e1a33-83d3-41ca-812b-35f8dd4d61b0">
      <UserInfo>
        <DisplayName/>
        <AccountId xsi:nil="true"/>
        <AccountType/>
      </UserInfo>
    </Owner>
    <CultureName xmlns="481e1a33-83d3-41ca-812b-35f8dd4d61b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3684832-3DA9-47F8-A289-67C998E0713E}">
  <ds:schemaRefs>
    <ds:schemaRef ds:uri="20e8c564-8f01-4c49-b2a1-edddaaefcea3"/>
    <ds:schemaRef ds:uri="481e1a33-83d3-41ca-812b-35f8dd4d61b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BA1AE47-936A-41B6-95E6-9140B35BE4D0}">
  <ds:schemaRefs>
    <ds:schemaRef ds:uri="20e8c564-8f01-4c49-b2a1-edddaaefcea3"/>
    <ds:schemaRef ds:uri="481e1a33-83d3-41ca-812b-35f8dd4d61b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C878D08-C369-434A-8E9A-DFFCBD9F791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Application>Microsoft Office PowerPoint</Application>
  <PresentationFormat>Widescreen</PresentationFormat>
  <Slides>12</Slides>
  <Notes>12</Notes>
  <HiddenSlides>0</HiddenSlide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Facet</vt:lpstr>
      <vt:lpstr>Facet</vt:lpstr>
      <vt:lpstr>PowerPoint Presentation</vt:lpstr>
      <vt:lpstr>Welcome Parents  We are excited to welcome your  child to Kindergarten at      PRIDE ELEMENTARY!   </vt:lpstr>
      <vt:lpstr>Meet your Principals and Kindergarten Teachers  Paulette English, Principal Heather Moncrief, Assistant Principal  Mrs. Dawn Harris Mrs. Alyson Gavin Mrs. Nicole Mendoza Mrs. Fonda Toliver Mrs. Elizabeth Feito Ms. Nicole Cedeno Mrs. Jennifer Garlinghouse Mrs. Giselle Outerbridge Paraprofessionals-Faith Jeffrey, Reena Sharma, and Sangeetha Prabakaran  </vt:lpstr>
      <vt:lpstr>Important Contact Information  </vt:lpstr>
      <vt:lpstr>Important Information  </vt:lpstr>
      <vt:lpstr>Kindergarten Readiness  </vt:lpstr>
      <vt:lpstr>Steps to Enrollment </vt:lpstr>
      <vt:lpstr>Documents needed for enrollment </vt:lpstr>
      <vt:lpstr>Documents needed for enrollment (Continued) </vt:lpstr>
      <vt:lpstr>Submitting Registration Forms and Documentation</vt:lpstr>
      <vt:lpstr>PowerPoint Presentation</vt:lpstr>
      <vt:lpstr>Let's Take a Tour!</vt:lpstr>
    </vt:vector>
  </TitlesOfParts>
  <Company>HCPS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Ready for Kindergarten 2021 – 2022 School Year</dc:title>
  <dc:creator>Laura Woodard</dc:creator>
  <cp:revision>3</cp:revision>
  <dcterms:created xsi:type="dcterms:W3CDTF">2021-01-11T19:45:31Z</dcterms:created>
  <dcterms:modified xsi:type="dcterms:W3CDTF">2025-02-25T18:19:18Z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0x010100EE75A31DE614BC4CBE832039CD55E219</vt:lpwstr>
  </property>
</Properties>
</file>